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79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6.xml" ContentType="application/vnd.openxmlformats-officedocument.presentationml.slide+xml"/>
  <Override PartName="/ppt/slides/slide6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72.xml" ContentType="application/vnd.openxmlformats-officedocument.presentationml.slide+xml"/>
  <Override PartName="/ppt/slides/slide44.xml" ContentType="application/vnd.openxmlformats-officedocument.presentationml.slide+xml"/>
  <Override PartName="/ppt/slides/slide6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71.xml" ContentType="application/vnd.openxmlformats-officedocument.presentationml.slide+xml"/>
  <Override PartName="/ppt/slides/slide33.xml" ContentType="application/vnd.openxmlformats-officedocument.presentationml.slide+xml"/>
  <Override PartName="/ppt/slides/slide61.xml" ContentType="application/vnd.openxmlformats-officedocument.presentationml.slide+xml"/>
  <Override PartName="/ppt/slides/_rels/slide79.xml.rels" ContentType="application/vnd.openxmlformats-package.relationships+xml"/>
  <Override PartName="/ppt/slides/_rels/slide76.xml.rels" ContentType="application/vnd.openxmlformats-package.relationships+xml"/>
  <Override PartName="/ppt/slides/_rels/slide65.xml.rels" ContentType="application/vnd.openxmlformats-package.relationships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72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53.xml.rels" ContentType="application/vnd.openxmlformats-package.relationships+xml"/>
  <Override PartName="/ppt/slides/_rels/slide64.xml.rels" ContentType="application/vnd.openxmlformats-package.relationships+xml"/>
  <Override PartName="/ppt/slides/_rels/slide69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70.xml.rels" ContentType="application/vnd.openxmlformats-package.relationships+xml"/>
  <Override PartName="/ppt/slides/_rels/slide36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75.xml.rels" ContentType="application/vnd.openxmlformats-package.relationships+xml"/>
  <Override PartName="/ppt/slides/_rels/slide35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63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82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20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8.xml.rels" ContentType="application/vnd.openxmlformats-package.relationships+xml"/>
  <Override PartName="/ppt/slides/_rels/slide71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81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5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80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52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65.xml" ContentType="application/vnd.openxmlformats-officedocument.presentationml.slide+xml"/>
  <Override PartName="/ppt/slides/slide60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78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203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_rels/slideLayout204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9.xml" ContentType="application/vnd.openxmlformats-officedocument.theme+xml"/>
  <Override PartName="/ppt/theme/theme7.xml" ContentType="application/vnd.openxmlformats-officedocument.theme+xml"/>
  <Override PartName="/ppt/theme/theme14.xml" ContentType="application/vnd.openxmlformats-officedocument.theme+xml"/>
  <Override PartName="/ppt/theme/theme10.xml" ContentType="application/vnd.openxmlformats-officedocument.theme+xml"/>
  <Override PartName="/ppt/theme/theme13.xml" ContentType="application/vnd.openxmlformats-officedocument.theme+xml"/>
  <Override PartName="/ppt/theme/theme8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86.jpeg" ContentType="image/jpeg"/>
  <Override PartName="/ppt/media/image82.jpeg" ContentType="image/jpeg"/>
  <Override PartName="/ppt/media/image81.jpeg" ContentType="image/jpeg"/>
  <Override PartName="/ppt/media/image79.jpeg" ContentType="image/jpeg"/>
  <Override PartName="/ppt/media/image76.jpeg" ContentType="image/jpeg"/>
  <Override PartName="/ppt/media/image74.jpeg" ContentType="image/jpeg"/>
  <Override PartName="/ppt/media/image73.jpeg" ContentType="image/jpeg"/>
  <Override PartName="/ppt/media/image72.jpeg" ContentType="image/jpeg"/>
  <Override PartName="/ppt/media/image78.jpeg" ContentType="image/jpeg"/>
  <Override PartName="/ppt/media/image71.jpeg" ContentType="image/jpeg"/>
  <Override PartName="/ppt/media/image70.jpeg" ContentType="image/jpeg"/>
  <Override PartName="/ppt/media/image69.jpeg" ContentType="image/jpeg"/>
  <Override PartName="/ppt/media/image68.jpeg" ContentType="image/jpeg"/>
  <Override PartName="/ppt/media/image67.jpeg" ContentType="image/jpeg"/>
  <Override PartName="/ppt/media/image59.png" ContentType="image/png"/>
  <Override PartName="/ppt/media/image58.jpeg" ContentType="image/jpeg"/>
  <Override PartName="/ppt/media/image63.jpeg" ContentType="image/jpeg"/>
  <Override PartName="/ppt/media/image57.jpeg" ContentType="image/jpeg"/>
  <Override PartName="/ppt/media/image56.jpeg" ContentType="image/jpeg"/>
  <Override PartName="/ppt/media/image60.png" ContentType="image/png"/>
  <Override PartName="/ppt/media/image54.jpeg" ContentType="image/jpeg"/>
  <Override PartName="/ppt/media/image62.jpeg" ContentType="image/jpeg"/>
  <Override PartName="/ppt/media/image53.jpeg" ContentType="image/jpeg"/>
  <Override PartName="/ppt/media/image75.jpeg" ContentType="image/jpeg"/>
  <Override PartName="/ppt/media/image49.jpeg" ContentType="image/jpeg"/>
  <Override PartName="/ppt/media/image46.jpeg" ContentType="image/jpeg"/>
  <Override PartName="/ppt/media/image45.jpeg" ContentType="image/jpeg"/>
  <Override PartName="/ppt/media/image44.jpeg" ContentType="image/jpeg"/>
  <Override PartName="/ppt/media/image52.jpeg" ContentType="image/jpeg"/>
  <Override PartName="/ppt/media/image48.jpeg" ContentType="image/jpeg"/>
  <Override PartName="/ppt/media/image43.jpeg" ContentType="image/jpeg"/>
  <Override PartName="/ppt/media/image42.jpeg" ContentType="image/jpeg"/>
  <Override PartName="/ppt/media/image39.jpeg" ContentType="image/jpeg"/>
  <Override PartName="/ppt/media/image38.jpeg" ContentType="image/jpeg"/>
  <Override PartName="/ppt/media/image36.jpeg" ContentType="image/jpeg"/>
  <Override PartName="/ppt/media/image35.jpeg" ContentType="image/jpeg"/>
  <Override PartName="/ppt/media/image32.png" ContentType="image/png"/>
  <Override PartName="/ppt/media/image65.jpeg" ContentType="image/jpeg"/>
  <Override PartName="/ppt/media/image30.png" ContentType="image/png"/>
  <Override PartName="/ppt/media/image27.png" ContentType="image/png"/>
  <Override PartName="/ppt/media/image26.png" ContentType="image/png"/>
  <Override PartName="/ppt/media/image87.png" ContentType="image/png"/>
  <Override PartName="/ppt/media/image80.jpeg" ContentType="image/jpeg"/>
  <Override PartName="/ppt/media/image28.png" ContentType="image/png"/>
  <Override PartName="/ppt/media/image25.png" ContentType="image/png"/>
  <Override PartName="/ppt/media/image33.png" ContentType="image/png"/>
  <Override PartName="/ppt/media/image22.png" ContentType="image/png"/>
  <Override PartName="/ppt/media/image31.png" ContentType="image/png"/>
  <Override PartName="/ppt/media/image41.jpeg" ContentType="image/jpeg"/>
  <Override PartName="/ppt/media/image77.jpeg" ContentType="image/jpeg"/>
  <Override PartName="/ppt/media/image24.png" ContentType="image/png"/>
  <Override PartName="/ppt/media/image21.png" ContentType="image/png"/>
  <Override PartName="/ppt/media/image20.png" ContentType="image/png"/>
  <Override PartName="/ppt/media/image83.jpeg" ContentType="image/jpe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23.png" ContentType="image/png"/>
  <Override PartName="/ppt/media/image64.jpeg" ContentType="image/jpeg"/>
  <Override PartName="/ppt/media/image12.png" ContentType="image/png"/>
  <Override PartName="/ppt/media/image55.jpeg" ContentType="image/jpeg"/>
  <Override PartName="/ppt/media/image10.png" ContentType="image/png"/>
  <Override PartName="/ppt/media/image84.jpeg" ContentType="image/jpeg"/>
  <Override PartName="/ppt/media/image40.jpeg" ContentType="image/jpeg"/>
  <Override PartName="/ppt/media/image9.png" ContentType="image/png"/>
  <Override PartName="/ppt/media/image15.png" ContentType="image/png"/>
  <Override PartName="/ppt/media/image37.jpeg" ContentType="image/jpeg"/>
  <Override PartName="/ppt/media/image29.png" ContentType="image/png"/>
  <Override PartName="/ppt/media/image8.png" ContentType="image/png"/>
  <Override PartName="/ppt/media/image34.png" ContentType="image/png"/>
  <Override PartName="/ppt/media/image85.jpeg" ContentType="image/jpeg"/>
  <Override PartName="/ppt/media/image6.png" ContentType="image/png"/>
  <Override PartName="/ppt/media/image5.png" ContentType="image/png"/>
  <Override PartName="/ppt/media/image51.jpeg" ContentType="image/jpeg"/>
  <Override PartName="/ppt/media/image18.png" ContentType="image/png"/>
  <Override PartName="/ppt/media/image4.png" ContentType="image/png"/>
  <Override PartName="/ppt/media/image50.jpeg" ContentType="image/jpeg"/>
  <Override PartName="/ppt/media/image66.jpeg" ContentType="image/jpeg"/>
  <Override PartName="/ppt/media/image7.png" ContentType="image/png"/>
  <Override PartName="/ppt/media/image3.png" ContentType="image/png"/>
  <Override PartName="/ppt/media/image2.png" ContentType="image/png"/>
  <Override PartName="/ppt/media/image61.jpeg" ContentType="image/jpeg"/>
  <Override PartName="/ppt/media/image47.jpeg" ContentType="image/jpeg"/>
  <Override PartName="/ppt/media/image1.png" ContentType="image/png"/>
  <Override PartName="/ppt/media/image11.png" ContentType="image/png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16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299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09" r:id="rId72"/>
    <p:sldId id="310" r:id="rId73"/>
    <p:sldId id="311" r:id="rId74"/>
    <p:sldId id="312" r:id="rId75"/>
    <p:sldId id="313" r:id="rId76"/>
    <p:sldId id="314" r:id="rId77"/>
    <p:sldId id="315" r:id="rId78"/>
    <p:sldId id="316" r:id="rId79"/>
    <p:sldId id="317" r:id="rId80"/>
    <p:sldId id="318" r:id="rId81"/>
    <p:sldId id="319" r:id="rId82"/>
    <p:sldId id="320" r:id="rId83"/>
    <p:sldId id="321" r:id="rId84"/>
    <p:sldId id="322" r:id="rId85"/>
    <p:sldId id="323" r:id="rId86"/>
    <p:sldId id="324" r:id="rId87"/>
    <p:sldId id="325" r:id="rId88"/>
    <p:sldId id="326" r:id="rId89"/>
    <p:sldId id="327" r:id="rId90"/>
    <p:sldId id="328" r:id="rId91"/>
    <p:sldId id="329" r:id="rId92"/>
    <p:sldId id="330" r:id="rId93"/>
    <p:sldId id="331" r:id="rId94"/>
    <p:sldId id="332" r:id="rId95"/>
    <p:sldId id="333" r:id="rId96"/>
    <p:sldId id="334" r:id="rId97"/>
    <p:sldId id="335" r:id="rId98"/>
    <p:sldId id="336" r:id="rId99"/>
    <p:sldId id="337" r:id="rId10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slide" Target="slides/slide14.xml"/><Relationship Id="rId33" Type="http://schemas.openxmlformats.org/officeDocument/2006/relationships/slide" Target="slides/slide15.xml"/><Relationship Id="rId34" Type="http://schemas.openxmlformats.org/officeDocument/2006/relationships/slide" Target="slides/slide16.xml"/><Relationship Id="rId35" Type="http://schemas.openxmlformats.org/officeDocument/2006/relationships/slide" Target="slides/slide17.xml"/><Relationship Id="rId36" Type="http://schemas.openxmlformats.org/officeDocument/2006/relationships/slide" Target="slides/slide18.xml"/><Relationship Id="rId37" Type="http://schemas.openxmlformats.org/officeDocument/2006/relationships/slide" Target="slides/slide19.xml"/><Relationship Id="rId38" Type="http://schemas.openxmlformats.org/officeDocument/2006/relationships/slide" Target="slides/slide20.xml"/><Relationship Id="rId39" Type="http://schemas.openxmlformats.org/officeDocument/2006/relationships/slide" Target="slides/slide21.xml"/><Relationship Id="rId40" Type="http://schemas.openxmlformats.org/officeDocument/2006/relationships/slide" Target="slides/slide22.xml"/><Relationship Id="rId41" Type="http://schemas.openxmlformats.org/officeDocument/2006/relationships/slide" Target="slides/slide23.xml"/><Relationship Id="rId42" Type="http://schemas.openxmlformats.org/officeDocument/2006/relationships/slide" Target="slides/slide24.xml"/><Relationship Id="rId43" Type="http://schemas.openxmlformats.org/officeDocument/2006/relationships/slide" Target="slides/slide25.xml"/><Relationship Id="rId44" Type="http://schemas.openxmlformats.org/officeDocument/2006/relationships/slide" Target="slides/slide26.xml"/><Relationship Id="rId45" Type="http://schemas.openxmlformats.org/officeDocument/2006/relationships/slide" Target="slides/slide27.xml"/><Relationship Id="rId46" Type="http://schemas.openxmlformats.org/officeDocument/2006/relationships/slide" Target="slides/slide28.xml"/><Relationship Id="rId47" Type="http://schemas.openxmlformats.org/officeDocument/2006/relationships/slide" Target="slides/slide29.xml"/><Relationship Id="rId48" Type="http://schemas.openxmlformats.org/officeDocument/2006/relationships/slide" Target="slides/slide30.xml"/><Relationship Id="rId49" Type="http://schemas.openxmlformats.org/officeDocument/2006/relationships/slide" Target="slides/slide31.xml"/><Relationship Id="rId50" Type="http://schemas.openxmlformats.org/officeDocument/2006/relationships/slide" Target="slides/slide32.xml"/><Relationship Id="rId51" Type="http://schemas.openxmlformats.org/officeDocument/2006/relationships/slide" Target="slides/slide33.xml"/><Relationship Id="rId52" Type="http://schemas.openxmlformats.org/officeDocument/2006/relationships/slide" Target="slides/slide34.xml"/><Relationship Id="rId53" Type="http://schemas.openxmlformats.org/officeDocument/2006/relationships/slide" Target="slides/slide35.xml"/><Relationship Id="rId54" Type="http://schemas.openxmlformats.org/officeDocument/2006/relationships/slide" Target="slides/slide36.xml"/><Relationship Id="rId55" Type="http://schemas.openxmlformats.org/officeDocument/2006/relationships/slide" Target="slides/slide37.xml"/><Relationship Id="rId56" Type="http://schemas.openxmlformats.org/officeDocument/2006/relationships/slide" Target="slides/slide38.xml"/><Relationship Id="rId57" Type="http://schemas.openxmlformats.org/officeDocument/2006/relationships/slide" Target="slides/slide39.xml"/><Relationship Id="rId58" Type="http://schemas.openxmlformats.org/officeDocument/2006/relationships/slide" Target="slides/slide40.xml"/><Relationship Id="rId59" Type="http://schemas.openxmlformats.org/officeDocument/2006/relationships/slide" Target="slides/slide41.xml"/><Relationship Id="rId60" Type="http://schemas.openxmlformats.org/officeDocument/2006/relationships/slide" Target="slides/slide42.xml"/><Relationship Id="rId61" Type="http://schemas.openxmlformats.org/officeDocument/2006/relationships/slide" Target="slides/slide43.xml"/><Relationship Id="rId62" Type="http://schemas.openxmlformats.org/officeDocument/2006/relationships/slide" Target="slides/slide44.xml"/><Relationship Id="rId63" Type="http://schemas.openxmlformats.org/officeDocument/2006/relationships/slide" Target="slides/slide45.xml"/><Relationship Id="rId64" Type="http://schemas.openxmlformats.org/officeDocument/2006/relationships/slide" Target="slides/slide46.xml"/><Relationship Id="rId65" Type="http://schemas.openxmlformats.org/officeDocument/2006/relationships/slide" Target="slides/slide47.xml"/><Relationship Id="rId66" Type="http://schemas.openxmlformats.org/officeDocument/2006/relationships/slide" Target="slides/slide48.xml"/><Relationship Id="rId67" Type="http://schemas.openxmlformats.org/officeDocument/2006/relationships/slide" Target="slides/slide49.xml"/><Relationship Id="rId68" Type="http://schemas.openxmlformats.org/officeDocument/2006/relationships/slide" Target="slides/slide50.xml"/><Relationship Id="rId69" Type="http://schemas.openxmlformats.org/officeDocument/2006/relationships/slide" Target="slides/slide51.xml"/><Relationship Id="rId70" Type="http://schemas.openxmlformats.org/officeDocument/2006/relationships/slide" Target="slides/slide52.xml"/><Relationship Id="rId71" Type="http://schemas.openxmlformats.org/officeDocument/2006/relationships/slide" Target="slides/slide53.xml"/><Relationship Id="rId72" Type="http://schemas.openxmlformats.org/officeDocument/2006/relationships/slide" Target="slides/slide54.xml"/><Relationship Id="rId73" Type="http://schemas.openxmlformats.org/officeDocument/2006/relationships/slide" Target="slides/slide55.xml"/><Relationship Id="rId74" Type="http://schemas.openxmlformats.org/officeDocument/2006/relationships/slide" Target="slides/slide56.xml"/><Relationship Id="rId75" Type="http://schemas.openxmlformats.org/officeDocument/2006/relationships/slide" Target="slides/slide57.xml"/><Relationship Id="rId76" Type="http://schemas.openxmlformats.org/officeDocument/2006/relationships/slide" Target="slides/slide58.xml"/><Relationship Id="rId77" Type="http://schemas.openxmlformats.org/officeDocument/2006/relationships/slide" Target="slides/slide59.xml"/><Relationship Id="rId78" Type="http://schemas.openxmlformats.org/officeDocument/2006/relationships/slide" Target="slides/slide60.xml"/><Relationship Id="rId79" Type="http://schemas.openxmlformats.org/officeDocument/2006/relationships/slide" Target="slides/slide61.xml"/><Relationship Id="rId80" Type="http://schemas.openxmlformats.org/officeDocument/2006/relationships/slide" Target="slides/slide62.xml"/><Relationship Id="rId81" Type="http://schemas.openxmlformats.org/officeDocument/2006/relationships/slide" Target="slides/slide63.xml"/><Relationship Id="rId82" Type="http://schemas.openxmlformats.org/officeDocument/2006/relationships/slide" Target="slides/slide64.xml"/><Relationship Id="rId83" Type="http://schemas.openxmlformats.org/officeDocument/2006/relationships/slide" Target="slides/slide65.xml"/><Relationship Id="rId84" Type="http://schemas.openxmlformats.org/officeDocument/2006/relationships/slide" Target="slides/slide66.xml"/><Relationship Id="rId85" Type="http://schemas.openxmlformats.org/officeDocument/2006/relationships/slide" Target="slides/slide67.xml"/><Relationship Id="rId86" Type="http://schemas.openxmlformats.org/officeDocument/2006/relationships/slide" Target="slides/slide68.xml"/><Relationship Id="rId87" Type="http://schemas.openxmlformats.org/officeDocument/2006/relationships/slide" Target="slides/slide69.xml"/><Relationship Id="rId88" Type="http://schemas.openxmlformats.org/officeDocument/2006/relationships/slide" Target="slides/slide70.xml"/><Relationship Id="rId89" Type="http://schemas.openxmlformats.org/officeDocument/2006/relationships/slide" Target="slides/slide71.xml"/><Relationship Id="rId90" Type="http://schemas.openxmlformats.org/officeDocument/2006/relationships/slide" Target="slides/slide72.xml"/><Relationship Id="rId91" Type="http://schemas.openxmlformats.org/officeDocument/2006/relationships/slide" Target="slides/slide73.xml"/><Relationship Id="rId92" Type="http://schemas.openxmlformats.org/officeDocument/2006/relationships/slide" Target="slides/slide74.xml"/><Relationship Id="rId93" Type="http://schemas.openxmlformats.org/officeDocument/2006/relationships/slide" Target="slides/slide75.xml"/><Relationship Id="rId94" Type="http://schemas.openxmlformats.org/officeDocument/2006/relationships/slide" Target="slides/slide76.xml"/><Relationship Id="rId95" Type="http://schemas.openxmlformats.org/officeDocument/2006/relationships/slide" Target="slides/slide77.xml"/><Relationship Id="rId96" Type="http://schemas.openxmlformats.org/officeDocument/2006/relationships/slide" Target="slides/slide78.xml"/><Relationship Id="rId97" Type="http://schemas.openxmlformats.org/officeDocument/2006/relationships/slide" Target="slides/slide79.xml"/><Relationship Id="rId98" Type="http://schemas.openxmlformats.org/officeDocument/2006/relationships/slide" Target="slides/slide80.xml"/><Relationship Id="rId99" Type="http://schemas.openxmlformats.org/officeDocument/2006/relationships/slide" Target="slides/slide81.xml"/><Relationship Id="rId100" Type="http://schemas.openxmlformats.org/officeDocument/2006/relationships/slide" Target="slides/slide8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6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1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1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5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5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9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9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3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53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7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57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61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61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2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65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66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6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0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2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6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0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4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8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2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1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2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3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4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371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372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373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374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37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377" name="PlaceHolder 8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413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414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415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416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417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18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419" name="PlaceHolder 8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455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456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457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458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459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6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496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497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498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499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500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01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502" name="PlaceHolder 8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538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539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540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541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542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43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544" name="PlaceHolder 8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580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581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582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583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584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85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621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622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623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624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62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2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662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663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664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665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666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6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42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43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44" name="CustomShape 4"/>
          <p:cNvSpPr/>
          <p:nvPr/>
        </p:nvSpPr>
        <p:spPr>
          <a:xfrm>
            <a:off x="0" y="0"/>
            <a:ext cx="4046760" cy="68540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45" name="CustomShape 5"/>
          <p:cNvSpPr/>
          <p:nvPr/>
        </p:nvSpPr>
        <p:spPr>
          <a:xfrm>
            <a:off x="4039920" y="0"/>
            <a:ext cx="60120" cy="685404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46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48" name="PlaceHolder 8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84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85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86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87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88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125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126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127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128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129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166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167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16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170" name="PlaceHolder 6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206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207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208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209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210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11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247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248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249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250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251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52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288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289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290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291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292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93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294" name="PlaceHolder 8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330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331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332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333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334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35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5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5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7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9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9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1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1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9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2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2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2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24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12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16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12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24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24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124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124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12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48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48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124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124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12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slideLayout" Target="../slideLayouts/slideLayout124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124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124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148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148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48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slideLayout" Target="../slideLayouts/slideLayout160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slideLayout" Target="../slideLayouts/slideLayout171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slideLayout" Target="../slideLayouts/slideLayout1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slideLayout" Target="../slideLayouts/slideLayout160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slideLayout" Target="../slideLayouts/slideLayout160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slideLayout" Target="../slideLayouts/slideLayout160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slideLayout" Target="../slideLayouts/slideLayout160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slideLayout" Target="../slideLayouts/slideLayout160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slideLayout" Target="../slideLayouts/slideLayout160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160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slideLayout" Target="../slideLayouts/slideLayout160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slideLayout" Target="../slideLayouts/slideLayout16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52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slideLayout" Target="../slideLayouts/slideLayout16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83.jpeg"/><Relationship Id="rId2" Type="http://schemas.openxmlformats.org/officeDocument/2006/relationships/slideLayout" Target="../slideLayouts/slideLayout160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slideLayout" Target="../slideLayouts/slideLayout160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0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85.jpeg"/><Relationship Id="rId2" Type="http://schemas.openxmlformats.org/officeDocument/2006/relationships/slideLayout" Target="../slideLayouts/slideLayout160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86.jpeg"/><Relationship Id="rId2" Type="http://schemas.openxmlformats.org/officeDocument/2006/relationships/slideLayout" Target="../slideLayouts/slideLayout181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71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52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5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CustomShape 1"/>
          <p:cNvSpPr/>
          <p:nvPr/>
        </p:nvSpPr>
        <p:spPr>
          <a:xfrm>
            <a:off x="609480" y="273600"/>
            <a:ext cx="10968840" cy="1141200"/>
          </a:xfrm>
          <a:prstGeom prst="rect">
            <a:avLst/>
          </a:prstGeom>
          <a:noFill/>
          <a:ln>
            <a:noFill/>
          </a:ln>
        </p:spPr>
      </p:sp>
      <p:pic>
        <p:nvPicPr>
          <p:cNvPr id="70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76080" y="309600"/>
            <a:ext cx="11060640" cy="530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1"/>
          <p:cNvSpPr/>
          <p:nvPr/>
        </p:nvSpPr>
        <p:spPr>
          <a:xfrm>
            <a:off x="1097280" y="286560"/>
            <a:ext cx="10054440" cy="1446840"/>
          </a:xfrm>
          <a:prstGeom prst="rect">
            <a:avLst/>
          </a:prstGeom>
          <a:noFill/>
          <a:ln>
            <a:noFill/>
          </a:ln>
        </p:spPr>
      </p:sp>
      <p:sp>
        <p:nvSpPr>
          <p:cNvPr id="740" name="CustomShape 2"/>
          <p:cNvSpPr/>
          <p:nvPr/>
        </p:nvSpPr>
        <p:spPr>
          <a:xfrm rot="895200">
            <a:off x="1095840" y="1843560"/>
            <a:ext cx="10054440" cy="4019400"/>
          </a:xfrm>
          <a:prstGeom prst="rect">
            <a:avLst/>
          </a:prstGeom>
          <a:noFill/>
          <a:ln>
            <a:noFill/>
          </a:ln>
        </p:spPr>
      </p:sp>
      <p:sp>
        <p:nvSpPr>
          <p:cNvPr id="741" name="CustomShape 3"/>
          <p:cNvSpPr/>
          <p:nvPr/>
        </p:nvSpPr>
        <p:spPr>
          <a:xfrm>
            <a:off x="609480" y="273600"/>
            <a:ext cx="1096920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How Bsklta works?</a:t>
            </a:r>
            <a:endParaRPr/>
          </a:p>
        </p:txBody>
      </p:sp>
      <p:sp>
        <p:nvSpPr>
          <p:cNvPr id="742" name="CustomShape 4"/>
          <p:cNvSpPr/>
          <p:nvPr/>
        </p:nvSpPr>
        <p:spPr>
          <a:xfrm>
            <a:off x="914400" y="2011680"/>
            <a:ext cx="5046120" cy="3566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3200">
                <a:latin typeface="Arial"/>
              </a:rPr>
              <a:t>Handwritten</a:t>
            </a:r>
            <a:endParaRPr/>
          </a:p>
        </p:txBody>
      </p:sp>
      <p:pic>
        <p:nvPicPr>
          <p:cNvPr id="74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26480" y="1604520"/>
            <a:ext cx="5391720" cy="470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CustomShape 1"/>
          <p:cNvSpPr/>
          <p:nvPr/>
        </p:nvSpPr>
        <p:spPr>
          <a:xfrm>
            <a:off x="1097280" y="286560"/>
            <a:ext cx="10054440" cy="1446840"/>
          </a:xfrm>
          <a:prstGeom prst="rect">
            <a:avLst/>
          </a:prstGeom>
          <a:noFill/>
          <a:ln>
            <a:noFill/>
          </a:ln>
        </p:spPr>
      </p:sp>
      <p:sp>
        <p:nvSpPr>
          <p:cNvPr id="745" name="CustomShape 2"/>
          <p:cNvSpPr/>
          <p:nvPr/>
        </p:nvSpPr>
        <p:spPr>
          <a:xfrm rot="895200">
            <a:off x="1095840" y="1843560"/>
            <a:ext cx="10054440" cy="4019400"/>
          </a:xfrm>
          <a:prstGeom prst="rect">
            <a:avLst/>
          </a:prstGeom>
          <a:noFill/>
          <a:ln>
            <a:noFill/>
          </a:ln>
        </p:spPr>
      </p:sp>
      <p:sp>
        <p:nvSpPr>
          <p:cNvPr id="746" name="CustomShape 3"/>
          <p:cNvSpPr/>
          <p:nvPr/>
        </p:nvSpPr>
        <p:spPr>
          <a:xfrm>
            <a:off x="609480" y="273600"/>
            <a:ext cx="1096920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How Bsklta works?</a:t>
            </a:r>
            <a:endParaRPr/>
          </a:p>
        </p:txBody>
      </p:sp>
      <p:sp>
        <p:nvSpPr>
          <p:cNvPr id="747" name="CustomShape 4"/>
          <p:cNvSpPr/>
          <p:nvPr/>
        </p:nvSpPr>
        <p:spPr>
          <a:xfrm>
            <a:off x="914400" y="2011680"/>
            <a:ext cx="5046120" cy="3566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3200">
                <a:latin typeface="Arial"/>
              </a:rPr>
              <a:t>Handwritten</a:t>
            </a:r>
            <a:endParaRPr/>
          </a:p>
        </p:txBody>
      </p:sp>
      <p:pic>
        <p:nvPicPr>
          <p:cNvPr id="7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26480" y="1604520"/>
            <a:ext cx="5391720" cy="470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ustomShape 1"/>
          <p:cNvSpPr/>
          <p:nvPr/>
        </p:nvSpPr>
        <p:spPr>
          <a:xfrm>
            <a:off x="609480" y="273600"/>
            <a:ext cx="1096920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Business Module </a:t>
            </a:r>
            <a:endParaRPr/>
          </a:p>
        </p:txBody>
      </p:sp>
      <p:pic>
        <p:nvPicPr>
          <p:cNvPr id="75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88720" y="1604520"/>
            <a:ext cx="10238040" cy="4701600"/>
          </a:xfrm>
          <a:prstGeom prst="rect">
            <a:avLst/>
          </a:prstGeom>
          <a:ln>
            <a:noFill/>
          </a:ln>
        </p:spPr>
      </p:pic>
      <p:sp>
        <p:nvSpPr>
          <p:cNvPr id="751" name="CustomShape 2"/>
          <p:cNvSpPr/>
          <p:nvPr/>
        </p:nvSpPr>
        <p:spPr>
          <a:xfrm>
            <a:off x="1097280" y="6492240"/>
            <a:ext cx="2468520" cy="345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canvanizer.com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753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754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755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Developing steps</a:t>
            </a:r>
            <a:endParaRPr/>
          </a:p>
        </p:txBody>
      </p:sp>
      <p:sp>
        <p:nvSpPr>
          <p:cNvPr id="756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lang="en-US" sz="2400">
                <a:solidFill>
                  <a:srgbClr val="ff6600"/>
                </a:solidFill>
                <a:latin typeface="Corbel"/>
              </a:rPr>
              <a:t>Proof of concept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Get all softwares ready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Business model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finishing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Proof of concept</a:t>
            </a:r>
            <a:endParaRPr/>
          </a:p>
        </p:txBody>
      </p:sp>
      <p:pic>
        <p:nvPicPr>
          <p:cNvPr id="75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1920240"/>
            <a:ext cx="9874080" cy="438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CustomShape 1"/>
          <p:cNvSpPr/>
          <p:nvPr/>
        </p:nvSpPr>
        <p:spPr>
          <a:xfrm>
            <a:off x="609480" y="273600"/>
            <a:ext cx="1096920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Hardware  </a:t>
            </a:r>
            <a:endParaRPr/>
          </a:p>
        </p:txBody>
      </p:sp>
      <p:sp>
        <p:nvSpPr>
          <p:cNvPr id="760" name="CustomShape 2"/>
          <p:cNvSpPr/>
          <p:nvPr/>
        </p:nvSpPr>
        <p:spPr>
          <a:xfrm>
            <a:off x="609480" y="1920240"/>
            <a:ext cx="5351040" cy="393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3200">
                <a:latin typeface="Arial"/>
              </a:rPr>
              <a:t>Arduino Uno/Mega  x1</a:t>
            </a:r>
            <a:endParaRPr/>
          </a:p>
          <a:p>
            <a:r>
              <a:rPr lang="en-US" sz="3200">
                <a:latin typeface="Arial"/>
              </a:rPr>
              <a:t>Breadboard  x1</a:t>
            </a:r>
            <a:endParaRPr/>
          </a:p>
          <a:p>
            <a:r>
              <a:rPr lang="en-US" sz="3200">
                <a:latin typeface="Arial"/>
              </a:rPr>
              <a:t>4×4 Keypad  x1</a:t>
            </a:r>
            <a:endParaRPr/>
          </a:p>
          <a:p>
            <a:r>
              <a:rPr lang="en-US" sz="3200">
                <a:latin typeface="Arial"/>
              </a:rPr>
              <a:t>Red LED  x1</a:t>
            </a:r>
            <a:endParaRPr/>
          </a:p>
          <a:p>
            <a:r>
              <a:rPr lang="en-US" sz="3200">
                <a:latin typeface="Arial"/>
              </a:rPr>
              <a:t>Green LED  x1</a:t>
            </a:r>
            <a:endParaRPr/>
          </a:p>
          <a:p>
            <a:r>
              <a:rPr lang="en-US" sz="3200">
                <a:latin typeface="Arial"/>
              </a:rPr>
              <a:t>220 Ohm  x2</a:t>
            </a:r>
            <a:endParaRPr/>
          </a:p>
          <a:p>
            <a:r>
              <a:rPr lang="en-US" sz="3200">
                <a:latin typeface="Arial"/>
              </a:rPr>
              <a:t>Jumper Cable </a:t>
            </a:r>
            <a:endParaRPr/>
          </a:p>
        </p:txBody>
      </p:sp>
      <p:sp>
        <p:nvSpPr>
          <p:cNvPr id="761" name="CustomShape 3"/>
          <p:cNvSpPr/>
          <p:nvPr/>
        </p:nvSpPr>
        <p:spPr>
          <a:xfrm>
            <a:off x="6231960" y="1604520"/>
            <a:ext cx="5351040" cy="39740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wiring</a:t>
            </a:r>
            <a:endParaRPr/>
          </a:p>
        </p:txBody>
      </p:sp>
      <p:sp>
        <p:nvSpPr>
          <p:cNvPr id="763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64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</p:sp>
      <p:pic>
        <p:nvPicPr>
          <p:cNvPr id="76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97280" y="1966320"/>
            <a:ext cx="10148400" cy="406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Video 1</a:t>
            </a:r>
            <a:endParaRPr/>
          </a:p>
        </p:txBody>
      </p:sp>
      <p:sp>
        <p:nvSpPr>
          <p:cNvPr id="767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68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</p:sp>
      <p:sp>
        <p:nvSpPr>
          <p:cNvPr id="769" name="TextShape 4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Servo motor</a:t>
            </a:r>
            <a:endParaRPr/>
          </a:p>
        </p:txBody>
      </p:sp>
      <p:sp>
        <p:nvSpPr>
          <p:cNvPr id="771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72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</p:sp>
      <p:pic>
        <p:nvPicPr>
          <p:cNvPr id="77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040880" y="1874880"/>
            <a:ext cx="3976920" cy="3976920"/>
          </a:xfrm>
          <a:prstGeom prst="rect">
            <a:avLst/>
          </a:prstGeom>
          <a:ln>
            <a:noFill/>
          </a:ln>
        </p:spPr>
      </p:pic>
      <p:sp>
        <p:nvSpPr>
          <p:cNvPr id="774" name="CustomShape 4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775" name="CustomShape 5"/>
          <p:cNvSpPr/>
          <p:nvPr/>
        </p:nvSpPr>
        <p:spPr>
          <a:xfrm>
            <a:off x="1046520" y="2149200"/>
            <a:ext cx="5353920" cy="397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Continuous rotation servo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Servo motor</a:t>
            </a:r>
            <a:endParaRPr/>
          </a:p>
        </p:txBody>
      </p:sp>
      <p:sp>
        <p:nvSpPr>
          <p:cNvPr id="777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78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</p:sp>
      <p:pic>
        <p:nvPicPr>
          <p:cNvPr id="77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086960" y="1874880"/>
            <a:ext cx="3976920" cy="3976920"/>
          </a:xfrm>
          <a:prstGeom prst="rect">
            <a:avLst/>
          </a:prstGeom>
          <a:ln>
            <a:noFill/>
          </a:ln>
        </p:spPr>
      </p:pic>
      <p:sp>
        <p:nvSpPr>
          <p:cNvPr id="780" name="CustomShape 4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781" name="CustomShape 5"/>
          <p:cNvSpPr/>
          <p:nvPr/>
        </p:nvSpPr>
        <p:spPr>
          <a:xfrm>
            <a:off x="772200" y="2194560"/>
            <a:ext cx="5353920" cy="397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 </a:t>
            </a:r>
            <a:r>
              <a:rPr lang="en-US" sz="3200">
                <a:latin typeface="Arial"/>
              </a:rPr>
              <a:t>you can position the motor shaft at a specific position (angle) using control signal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705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706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707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Developing steps</a:t>
            </a:r>
            <a:endParaRPr/>
          </a:p>
        </p:txBody>
      </p:sp>
      <p:sp>
        <p:nvSpPr>
          <p:cNvPr id="708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Proof of concept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Get all softwares ready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Business model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finishing</a:t>
            </a:r>
            <a:endParaRPr/>
          </a:p>
        </p:txBody>
      </p:sp>
      <p:sp>
        <p:nvSpPr>
          <p:cNvPr id="709" name="CustomShape 6"/>
          <p:cNvSpPr/>
          <p:nvPr/>
        </p:nvSpPr>
        <p:spPr>
          <a:xfrm>
            <a:off x="6231960" y="1604520"/>
            <a:ext cx="5351040" cy="39740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wiring</a:t>
            </a:r>
            <a:endParaRPr/>
          </a:p>
        </p:txBody>
      </p:sp>
      <p:sp>
        <p:nvSpPr>
          <p:cNvPr id="783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84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</p:sp>
      <p:pic>
        <p:nvPicPr>
          <p:cNvPr id="78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97280" y="1966320"/>
            <a:ext cx="10148400" cy="406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787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88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C part</a:t>
            </a:r>
            <a:endParaRPr/>
          </a:p>
        </p:txBody>
      </p:sp>
      <p:pic>
        <p:nvPicPr>
          <p:cNvPr id="7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943600" y="2068920"/>
            <a:ext cx="5352840" cy="3324600"/>
          </a:xfrm>
          <a:prstGeom prst="rect">
            <a:avLst/>
          </a:prstGeom>
          <a:ln>
            <a:noFill/>
          </a:ln>
        </p:spPr>
      </p:pic>
      <p:sp>
        <p:nvSpPr>
          <p:cNvPr id="790" name="CustomShape 4"/>
          <p:cNvSpPr/>
          <p:nvPr/>
        </p:nvSpPr>
        <p:spPr>
          <a:xfrm>
            <a:off x="274320" y="6583680"/>
            <a:ext cx="1735920" cy="344880"/>
          </a:xfrm>
          <a:prstGeom prst="rect">
            <a:avLst/>
          </a:prstGeom>
          <a:noFill/>
          <a:ln>
            <a:noFill/>
          </a:ln>
        </p:spPr>
      </p:sp>
      <p:sp>
        <p:nvSpPr>
          <p:cNvPr id="791" name="CustomShape 5"/>
          <p:cNvSpPr/>
          <p:nvPr/>
        </p:nvSpPr>
        <p:spPr>
          <a:xfrm>
            <a:off x="457200" y="6492240"/>
            <a:ext cx="265032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Reference: Rania</a:t>
            </a:r>
            <a:endParaRPr/>
          </a:p>
        </p:txBody>
      </p:sp>
      <p:sp>
        <p:nvSpPr>
          <p:cNvPr id="792" name="CustomShape 6"/>
          <p:cNvSpPr/>
          <p:nvPr/>
        </p:nvSpPr>
        <p:spPr>
          <a:xfrm>
            <a:off x="182880" y="1966320"/>
            <a:ext cx="535284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Catia software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794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95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C part </a:t>
            </a:r>
            <a:endParaRPr/>
          </a:p>
        </p:txBody>
      </p:sp>
      <p:pic>
        <p:nvPicPr>
          <p:cNvPr id="79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0" y="2011680"/>
            <a:ext cx="4082040" cy="3975840"/>
          </a:xfrm>
          <a:prstGeom prst="rect">
            <a:avLst/>
          </a:prstGeom>
          <a:ln>
            <a:noFill/>
          </a:ln>
        </p:spPr>
      </p:pic>
      <p:sp>
        <p:nvSpPr>
          <p:cNvPr id="797" name="CustomShape 4"/>
          <p:cNvSpPr/>
          <p:nvPr/>
        </p:nvSpPr>
        <p:spPr>
          <a:xfrm>
            <a:off x="914400" y="1920240"/>
            <a:ext cx="535284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3D printer</a:t>
            </a:r>
            <a:endParaRPr/>
          </a:p>
        </p:txBody>
      </p:sp>
      <p:sp>
        <p:nvSpPr>
          <p:cNvPr id="798" name="CustomShape 5"/>
          <p:cNvSpPr/>
          <p:nvPr/>
        </p:nvSpPr>
        <p:spPr>
          <a:xfrm>
            <a:off x="640080" y="6400800"/>
            <a:ext cx="310752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Reference: Mina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Video 2</a:t>
            </a:r>
            <a:endParaRPr/>
          </a:p>
        </p:txBody>
      </p:sp>
      <p:sp>
        <p:nvSpPr>
          <p:cNvPr id="800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01" name="TextShape 3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Video 3</a:t>
            </a:r>
            <a:endParaRPr/>
          </a:p>
        </p:txBody>
      </p:sp>
      <p:sp>
        <p:nvSpPr>
          <p:cNvPr id="803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04" name="TextShape 3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806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07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C part </a:t>
            </a:r>
            <a:endParaRPr/>
          </a:p>
        </p:txBody>
      </p:sp>
      <p:sp>
        <p:nvSpPr>
          <p:cNvPr id="808" name="CustomShape 4"/>
          <p:cNvSpPr/>
          <p:nvPr/>
        </p:nvSpPr>
        <p:spPr>
          <a:xfrm>
            <a:off x="609480" y="1920240"/>
            <a:ext cx="5352840" cy="3660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Lazer cutter</a:t>
            </a:r>
            <a:endParaRPr/>
          </a:p>
        </p:txBody>
      </p:sp>
      <p:pic>
        <p:nvPicPr>
          <p:cNvPr id="80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040880" y="2103120"/>
            <a:ext cx="4296240" cy="383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811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2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Fixing to servo</a:t>
            </a:r>
            <a:endParaRPr/>
          </a:p>
        </p:txBody>
      </p:sp>
      <p:sp>
        <p:nvSpPr>
          <p:cNvPr id="813" name="CustomShape 4"/>
          <p:cNvSpPr/>
          <p:nvPr/>
        </p:nvSpPr>
        <p:spPr>
          <a:xfrm>
            <a:off x="609480" y="1920240"/>
            <a:ext cx="5352840" cy="3660120"/>
          </a:xfrm>
          <a:prstGeom prst="rect">
            <a:avLst/>
          </a:prstGeom>
          <a:noFill/>
          <a:ln>
            <a:noFill/>
          </a:ln>
        </p:spPr>
      </p:sp>
      <p:pic>
        <p:nvPicPr>
          <p:cNvPr id="81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040880" y="2103120"/>
            <a:ext cx="4296240" cy="383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816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7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Fixing to servo</a:t>
            </a:r>
            <a:endParaRPr/>
          </a:p>
        </p:txBody>
      </p:sp>
      <p:sp>
        <p:nvSpPr>
          <p:cNvPr id="818" name="CustomShape 4"/>
          <p:cNvSpPr/>
          <p:nvPr/>
        </p:nvSpPr>
        <p:spPr>
          <a:xfrm>
            <a:off x="609480" y="1920240"/>
            <a:ext cx="5352840" cy="3660120"/>
          </a:xfrm>
          <a:prstGeom prst="rect">
            <a:avLst/>
          </a:prstGeom>
          <a:noFill/>
          <a:ln>
            <a:noFill/>
          </a:ln>
        </p:spPr>
      </p:sp>
      <p:pic>
        <p:nvPicPr>
          <p:cNvPr id="81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040880" y="2103120"/>
            <a:ext cx="4296240" cy="383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Video 4</a:t>
            </a:r>
            <a:endParaRPr/>
          </a:p>
        </p:txBody>
      </p:sp>
      <p:sp>
        <p:nvSpPr>
          <p:cNvPr id="821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22" name="CustomShape 3"/>
          <p:cNvSpPr/>
          <p:nvPr/>
        </p:nvSpPr>
        <p:spPr>
          <a:xfrm>
            <a:off x="548640" y="6400800"/>
            <a:ext cx="338184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Reference : Mohamed aksha</a:t>
            </a:r>
            <a:endParaRPr/>
          </a:p>
        </p:txBody>
      </p:sp>
      <p:sp>
        <p:nvSpPr>
          <p:cNvPr id="823" name="TextShape 4"/>
          <p:cNvSpPr txBox="1"/>
          <p:nvPr/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825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826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827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Developing steps</a:t>
            </a:r>
            <a:endParaRPr/>
          </a:p>
        </p:txBody>
      </p:sp>
      <p:sp>
        <p:nvSpPr>
          <p:cNvPr id="828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Proof of concept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ff6600"/>
                </a:solidFill>
                <a:latin typeface="Corbel"/>
              </a:rPr>
              <a:t>Get all softwares ready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Business model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finishing</a:t>
            </a:r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711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712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713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Developing steps</a:t>
            </a:r>
            <a:endParaRPr/>
          </a:p>
        </p:txBody>
      </p:sp>
      <p:sp>
        <p:nvSpPr>
          <p:cNvPr id="714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Proof of concept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Get all softwares ready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ff6600"/>
                </a:solidFill>
                <a:latin typeface="Corbel"/>
              </a:rPr>
              <a:t>Business model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finishing</a:t>
            </a:r>
            <a:endParaRPr/>
          </a:p>
        </p:txBody>
      </p:sp>
      <p:sp>
        <p:nvSpPr>
          <p:cNvPr id="715" name="CustomShape 6"/>
          <p:cNvSpPr/>
          <p:nvPr/>
        </p:nvSpPr>
        <p:spPr>
          <a:xfrm>
            <a:off x="6231960" y="1604520"/>
            <a:ext cx="5351040" cy="39740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830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831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832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</p:sp>
      <p:sp>
        <p:nvSpPr>
          <p:cNvPr id="833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</p:sp>
      <p:sp>
        <p:nvSpPr>
          <p:cNvPr id="834" name="CustomShape 6"/>
          <p:cNvSpPr/>
          <p:nvPr/>
        </p:nvSpPr>
        <p:spPr>
          <a:xfrm>
            <a:off x="609480" y="273600"/>
            <a:ext cx="1096920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Front End</a:t>
            </a:r>
            <a:endParaRPr/>
          </a:p>
        </p:txBody>
      </p:sp>
      <p:sp>
        <p:nvSpPr>
          <p:cNvPr id="835" name="CustomShape 7"/>
          <p:cNvSpPr/>
          <p:nvPr/>
        </p:nvSpPr>
        <p:spPr>
          <a:xfrm>
            <a:off x="609480" y="1604520"/>
            <a:ext cx="2609640" cy="397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 sz="3200">
                <a:solidFill>
                  <a:srgbClr val="ff6600"/>
                </a:solidFill>
                <a:latin typeface="Arial"/>
              </a:rPr>
              <a:t>Server</a:t>
            </a:r>
            <a:endParaRPr/>
          </a:p>
          <a:p>
            <a:r>
              <a:rPr lang="en-US" sz="2800">
                <a:solidFill>
                  <a:srgbClr val="ff6600"/>
                </a:solidFill>
                <a:latin typeface="Arial"/>
              </a:rPr>
              <a:t>Front End 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Back End 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Software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Arduino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Hardware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Eagle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catia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836" name="CustomShape 8"/>
          <p:cNvSpPr/>
          <p:nvPr/>
        </p:nvSpPr>
        <p:spPr>
          <a:xfrm>
            <a:off x="4114800" y="2011680"/>
            <a:ext cx="7495200" cy="3566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Front-end is what you see (design, typography, colors, etc).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By typing the code at any text editor (sublime) and saving the file with .html extension for HTML , .css  extension for CSS stylesheet and  .js for JavaScript files </a:t>
            </a:r>
            <a:endParaRPr/>
          </a:p>
        </p:txBody>
      </p:sp>
      <p:sp>
        <p:nvSpPr>
          <p:cNvPr id="837" name="CustomShape 9"/>
          <p:cNvSpPr/>
          <p:nvPr/>
        </p:nvSpPr>
        <p:spPr>
          <a:xfrm>
            <a:off x="4389120" y="1188720"/>
            <a:ext cx="6855120" cy="343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HTML – CSS – JS 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839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840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841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</p:sp>
      <p:sp>
        <p:nvSpPr>
          <p:cNvPr id="842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</p:sp>
      <p:sp>
        <p:nvSpPr>
          <p:cNvPr id="843" name="CustomShape 6"/>
          <p:cNvSpPr/>
          <p:nvPr/>
        </p:nvSpPr>
        <p:spPr>
          <a:xfrm>
            <a:off x="609480" y="273600"/>
            <a:ext cx="1096920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Back End </a:t>
            </a:r>
            <a:endParaRPr/>
          </a:p>
        </p:txBody>
      </p:sp>
      <p:sp>
        <p:nvSpPr>
          <p:cNvPr id="844" name="CustomShape 7"/>
          <p:cNvSpPr/>
          <p:nvPr/>
        </p:nvSpPr>
        <p:spPr>
          <a:xfrm>
            <a:off x="609480" y="1604520"/>
            <a:ext cx="2609640" cy="397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 sz="3200">
                <a:solidFill>
                  <a:srgbClr val="ff6600"/>
                </a:solidFill>
                <a:latin typeface="Arial"/>
              </a:rPr>
              <a:t>Server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Front End </a:t>
            </a:r>
            <a:endParaRPr/>
          </a:p>
          <a:p>
            <a:r>
              <a:rPr lang="en-US" sz="2800">
                <a:solidFill>
                  <a:srgbClr val="ff6600"/>
                </a:solidFill>
                <a:latin typeface="Arial"/>
              </a:rPr>
              <a:t>Back End 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Software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Arduino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Hardware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Eagle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catia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845" name="CustomShape 8"/>
          <p:cNvSpPr/>
          <p:nvPr/>
        </p:nvSpPr>
        <p:spPr>
          <a:xfrm>
            <a:off x="4297680" y="1920240"/>
            <a:ext cx="7220880" cy="420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3200">
                <a:latin typeface="Arial"/>
              </a:rPr>
              <a:t>Python, Django  (ubuntu 14.04)</a:t>
            </a:r>
            <a:endParaRPr/>
          </a:p>
          <a:p>
            <a:r>
              <a:rPr lang="en-US" sz="3200">
                <a:latin typeface="Arial"/>
              </a:rPr>
              <a:t>In the terminal :1) pip</a:t>
            </a:r>
            <a:endParaRPr/>
          </a:p>
          <a:p>
            <a:r>
              <a:rPr lang="en-US" sz="3200">
                <a:latin typeface="Arial"/>
              </a:rPr>
              <a:t>2) sudo apt-get install python-pip</a:t>
            </a:r>
            <a:endParaRPr/>
          </a:p>
          <a:p>
            <a:r>
              <a:rPr lang="en-US" sz="3200">
                <a:latin typeface="Arial"/>
              </a:rPr>
              <a:t>3)sudo pip install django </a:t>
            </a:r>
            <a:endParaRPr/>
          </a:p>
          <a:p>
            <a:r>
              <a:rPr lang="en-US" sz="3200">
                <a:latin typeface="Arial"/>
              </a:rPr>
              <a:t>You can test that the installation was successful by typing: </a:t>
            </a:r>
            <a:endParaRPr/>
          </a:p>
          <a:p>
            <a:r>
              <a:rPr lang="en-US" sz="3200">
                <a:latin typeface="Arial"/>
              </a:rPr>
              <a:t>Django-admin –version</a:t>
            </a:r>
            <a:endParaRPr/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847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848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849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</p:sp>
      <p:sp>
        <p:nvSpPr>
          <p:cNvPr id="850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</p:sp>
      <p:sp>
        <p:nvSpPr>
          <p:cNvPr id="851" name="CustomShape 6"/>
          <p:cNvSpPr/>
          <p:nvPr/>
        </p:nvSpPr>
        <p:spPr>
          <a:xfrm>
            <a:off x="609480" y="273600"/>
            <a:ext cx="1096920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Back End </a:t>
            </a:r>
            <a:endParaRPr/>
          </a:p>
        </p:txBody>
      </p:sp>
      <p:sp>
        <p:nvSpPr>
          <p:cNvPr id="852" name="CustomShape 7"/>
          <p:cNvSpPr/>
          <p:nvPr/>
        </p:nvSpPr>
        <p:spPr>
          <a:xfrm>
            <a:off x="609480" y="1604520"/>
            <a:ext cx="2609640" cy="397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 sz="3200">
                <a:solidFill>
                  <a:srgbClr val="ff6600"/>
                </a:solidFill>
                <a:latin typeface="Arial"/>
              </a:rPr>
              <a:t>Server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Front End </a:t>
            </a:r>
            <a:endParaRPr/>
          </a:p>
          <a:p>
            <a:r>
              <a:rPr lang="en-US" sz="2800">
                <a:solidFill>
                  <a:srgbClr val="ff6600"/>
                </a:solidFill>
                <a:latin typeface="Arial"/>
              </a:rPr>
              <a:t>Back End 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Software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Arduino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Hardware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Eagle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catia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853" name="CustomShape 8"/>
          <p:cNvSpPr/>
          <p:nvPr/>
        </p:nvSpPr>
        <p:spPr>
          <a:xfrm>
            <a:off x="4297680" y="1920240"/>
            <a:ext cx="7220880" cy="4203360"/>
          </a:xfrm>
          <a:prstGeom prst="rect">
            <a:avLst/>
          </a:prstGeom>
          <a:noFill/>
          <a:ln>
            <a:noFill/>
          </a:ln>
        </p:spPr>
      </p:sp>
      <p:pic>
        <p:nvPicPr>
          <p:cNvPr id="85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297680" y="2743200"/>
            <a:ext cx="7312320" cy="185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856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857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858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</p:sp>
      <p:sp>
        <p:nvSpPr>
          <p:cNvPr id="859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</p:sp>
      <p:sp>
        <p:nvSpPr>
          <p:cNvPr id="860" name="CustomShape 6"/>
          <p:cNvSpPr/>
          <p:nvPr/>
        </p:nvSpPr>
        <p:spPr>
          <a:xfrm>
            <a:off x="609480" y="273600"/>
            <a:ext cx="1096920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Back End </a:t>
            </a:r>
            <a:endParaRPr/>
          </a:p>
        </p:txBody>
      </p:sp>
      <p:sp>
        <p:nvSpPr>
          <p:cNvPr id="861" name="CustomShape 7"/>
          <p:cNvSpPr/>
          <p:nvPr/>
        </p:nvSpPr>
        <p:spPr>
          <a:xfrm>
            <a:off x="609480" y="1604520"/>
            <a:ext cx="2609640" cy="397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 sz="3200">
                <a:solidFill>
                  <a:srgbClr val="ff6600"/>
                </a:solidFill>
                <a:latin typeface="Arial"/>
              </a:rPr>
              <a:t>Server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Front End </a:t>
            </a:r>
            <a:endParaRPr/>
          </a:p>
          <a:p>
            <a:r>
              <a:rPr lang="en-US" sz="2800">
                <a:solidFill>
                  <a:srgbClr val="ff6600"/>
                </a:solidFill>
                <a:latin typeface="Arial"/>
              </a:rPr>
              <a:t>Back End 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Software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Arduino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Hardware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Eagle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catia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862" name="CustomShape 8"/>
          <p:cNvSpPr/>
          <p:nvPr/>
        </p:nvSpPr>
        <p:spPr>
          <a:xfrm>
            <a:off x="4297680" y="1920240"/>
            <a:ext cx="7220880" cy="420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LAMP stack is a group of open source software used to get web servers up and running. The acronym stands for Linux, Apache, MySQL, and PHP.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Installation</a:t>
            </a:r>
            <a:endParaRPr/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864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865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866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</p:sp>
      <p:sp>
        <p:nvSpPr>
          <p:cNvPr id="867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</p:sp>
      <p:sp>
        <p:nvSpPr>
          <p:cNvPr id="868" name="CustomShape 6"/>
          <p:cNvSpPr/>
          <p:nvPr/>
        </p:nvSpPr>
        <p:spPr>
          <a:xfrm>
            <a:off x="609480" y="273600"/>
            <a:ext cx="1096920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Get all software ready</a:t>
            </a:r>
            <a:endParaRPr/>
          </a:p>
        </p:txBody>
      </p:sp>
      <p:sp>
        <p:nvSpPr>
          <p:cNvPr id="869" name="CustomShape 7"/>
          <p:cNvSpPr/>
          <p:nvPr/>
        </p:nvSpPr>
        <p:spPr>
          <a:xfrm>
            <a:off x="609480" y="1604520"/>
            <a:ext cx="2609640" cy="397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 sz="3200">
                <a:latin typeface="Arial"/>
              </a:rPr>
              <a:t>Server</a:t>
            </a:r>
            <a:endParaRPr/>
          </a:p>
          <a:p>
            <a:r>
              <a:rPr lang="en-US" sz="2800">
                <a:latin typeface="Arial"/>
              </a:rPr>
              <a:t>Front End </a:t>
            </a:r>
            <a:endParaRPr/>
          </a:p>
          <a:p>
            <a:r>
              <a:rPr lang="en-US" sz="2800">
                <a:latin typeface="Arial"/>
              </a:rPr>
              <a:t>Back End </a:t>
            </a:r>
            <a:endParaRPr/>
          </a:p>
          <a:p>
            <a:r>
              <a:rPr b="1" lang="en-US" sz="3200">
                <a:solidFill>
                  <a:srgbClr val="ff6600"/>
                </a:solidFill>
                <a:latin typeface="Arial"/>
              </a:rPr>
              <a:t>Software</a:t>
            </a:r>
            <a:endParaRPr/>
          </a:p>
          <a:p>
            <a:r>
              <a:rPr lang="en-US" sz="2800">
                <a:solidFill>
                  <a:srgbClr val="ff6600"/>
                </a:solidFill>
                <a:latin typeface="Arial"/>
              </a:rPr>
              <a:t>Arduino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Hardware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Eagle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catia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870" name="CustomShape 8"/>
          <p:cNvSpPr/>
          <p:nvPr/>
        </p:nvSpPr>
        <p:spPr>
          <a:xfrm>
            <a:off x="3353040" y="1604520"/>
            <a:ext cx="2609640" cy="39740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872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873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874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</p:sp>
      <p:sp>
        <p:nvSpPr>
          <p:cNvPr id="875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</p:sp>
      <p:sp>
        <p:nvSpPr>
          <p:cNvPr id="876" name="CustomShape 6"/>
          <p:cNvSpPr/>
          <p:nvPr/>
        </p:nvSpPr>
        <p:spPr>
          <a:xfrm>
            <a:off x="4206240" y="273600"/>
            <a:ext cx="737244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Arduino</a:t>
            </a:r>
            <a:endParaRPr/>
          </a:p>
        </p:txBody>
      </p:sp>
      <p:sp>
        <p:nvSpPr>
          <p:cNvPr id="877" name="CustomShape 7"/>
          <p:cNvSpPr/>
          <p:nvPr/>
        </p:nvSpPr>
        <p:spPr>
          <a:xfrm>
            <a:off x="609480" y="1604520"/>
            <a:ext cx="2609640" cy="397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 sz="3200">
                <a:latin typeface="Arial"/>
              </a:rPr>
              <a:t>Server</a:t>
            </a:r>
            <a:endParaRPr/>
          </a:p>
          <a:p>
            <a:r>
              <a:rPr lang="en-US" sz="2800">
                <a:latin typeface="Arial"/>
              </a:rPr>
              <a:t>Front End </a:t>
            </a:r>
            <a:endParaRPr/>
          </a:p>
          <a:p>
            <a:r>
              <a:rPr lang="en-US" sz="2800">
                <a:latin typeface="Arial"/>
              </a:rPr>
              <a:t>Back End </a:t>
            </a:r>
            <a:endParaRPr/>
          </a:p>
          <a:p>
            <a:r>
              <a:rPr b="1" lang="en-US" sz="3200">
                <a:solidFill>
                  <a:srgbClr val="ff6600"/>
                </a:solidFill>
                <a:latin typeface="Arial"/>
              </a:rPr>
              <a:t>Software</a:t>
            </a:r>
            <a:endParaRPr/>
          </a:p>
          <a:p>
            <a:r>
              <a:rPr lang="en-US" sz="2800">
                <a:solidFill>
                  <a:srgbClr val="ff6600"/>
                </a:solidFill>
                <a:latin typeface="Arial"/>
              </a:rPr>
              <a:t>Arduino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Hardware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Eagle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catia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878" name="CustomShape 8"/>
          <p:cNvSpPr/>
          <p:nvPr/>
        </p:nvSpPr>
        <p:spPr>
          <a:xfrm>
            <a:off x="4206240" y="1920240"/>
            <a:ext cx="7495200" cy="411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Arduino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Open-source electronic prototyping platform enabling users to create interactive electronic objects.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You can install it directly from software center</a:t>
            </a:r>
            <a:endParaRPr/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881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882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</p:sp>
      <p:sp>
        <p:nvSpPr>
          <p:cNvPr id="883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</p:sp>
      <p:sp>
        <p:nvSpPr>
          <p:cNvPr id="884" name="CustomShape 6"/>
          <p:cNvSpPr/>
          <p:nvPr/>
        </p:nvSpPr>
        <p:spPr>
          <a:xfrm>
            <a:off x="4175640" y="226800"/>
            <a:ext cx="624564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Get all software ready</a:t>
            </a:r>
            <a:endParaRPr/>
          </a:p>
        </p:txBody>
      </p:sp>
      <p:sp>
        <p:nvSpPr>
          <p:cNvPr id="885" name="CustomShape 7"/>
          <p:cNvSpPr/>
          <p:nvPr/>
        </p:nvSpPr>
        <p:spPr>
          <a:xfrm>
            <a:off x="609480" y="1604520"/>
            <a:ext cx="2609640" cy="397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 sz="3200">
                <a:latin typeface="Arial"/>
              </a:rPr>
              <a:t>Server</a:t>
            </a:r>
            <a:endParaRPr/>
          </a:p>
          <a:p>
            <a:r>
              <a:rPr lang="en-US" sz="2800">
                <a:latin typeface="Arial"/>
              </a:rPr>
              <a:t>Front End </a:t>
            </a:r>
            <a:endParaRPr/>
          </a:p>
          <a:p>
            <a:r>
              <a:rPr lang="en-US" sz="2800">
                <a:latin typeface="Arial"/>
              </a:rPr>
              <a:t>Back End 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Software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Arduino</a:t>
            </a:r>
            <a:endParaRPr/>
          </a:p>
          <a:p>
            <a:r>
              <a:rPr b="1" lang="en-US" sz="3200">
                <a:solidFill>
                  <a:srgbClr val="ff6600"/>
                </a:solidFill>
                <a:latin typeface="Arial"/>
              </a:rPr>
              <a:t>Hardware</a:t>
            </a:r>
            <a:endParaRPr/>
          </a:p>
          <a:p>
            <a:r>
              <a:rPr lang="en-US" sz="2800">
                <a:solidFill>
                  <a:srgbClr val="ff6600"/>
                </a:solidFill>
                <a:latin typeface="Arial"/>
              </a:rPr>
              <a:t>Eagle</a:t>
            </a:r>
            <a:endParaRPr/>
          </a:p>
          <a:p>
            <a:r>
              <a:rPr lang="en-US" sz="2800">
                <a:solidFill>
                  <a:srgbClr val="ff6600"/>
                </a:solidFill>
                <a:latin typeface="Arial"/>
              </a:rPr>
              <a:t>catia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886" name="CustomShape 8"/>
          <p:cNvSpPr/>
          <p:nvPr/>
        </p:nvSpPr>
        <p:spPr>
          <a:xfrm>
            <a:off x="3353040" y="1604520"/>
            <a:ext cx="2609640" cy="39740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888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889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890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</p:sp>
      <p:sp>
        <p:nvSpPr>
          <p:cNvPr id="891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</p:sp>
      <p:sp>
        <p:nvSpPr>
          <p:cNvPr id="892" name="CustomShape 6"/>
          <p:cNvSpPr/>
          <p:nvPr/>
        </p:nvSpPr>
        <p:spPr>
          <a:xfrm>
            <a:off x="4114800" y="273600"/>
            <a:ext cx="392904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Eagle</a:t>
            </a:r>
            <a:endParaRPr/>
          </a:p>
        </p:txBody>
      </p:sp>
      <p:sp>
        <p:nvSpPr>
          <p:cNvPr id="893" name="CustomShape 7"/>
          <p:cNvSpPr/>
          <p:nvPr/>
        </p:nvSpPr>
        <p:spPr>
          <a:xfrm>
            <a:off x="609480" y="1604520"/>
            <a:ext cx="2609640" cy="397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 sz="3200">
                <a:latin typeface="Arial"/>
              </a:rPr>
              <a:t>Server</a:t>
            </a:r>
            <a:endParaRPr/>
          </a:p>
          <a:p>
            <a:r>
              <a:rPr lang="en-US" sz="2800">
                <a:latin typeface="Arial"/>
              </a:rPr>
              <a:t>Front End </a:t>
            </a:r>
            <a:endParaRPr/>
          </a:p>
          <a:p>
            <a:r>
              <a:rPr lang="en-US" sz="2800">
                <a:latin typeface="Arial"/>
              </a:rPr>
              <a:t>Back End 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Software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Arduino</a:t>
            </a:r>
            <a:endParaRPr/>
          </a:p>
          <a:p>
            <a:r>
              <a:rPr b="1" lang="en-US" sz="3200">
                <a:solidFill>
                  <a:srgbClr val="ff6600"/>
                </a:solidFill>
                <a:latin typeface="Arial"/>
              </a:rPr>
              <a:t>Hardware</a:t>
            </a:r>
            <a:endParaRPr/>
          </a:p>
          <a:p>
            <a:r>
              <a:rPr lang="en-US" sz="2800">
                <a:solidFill>
                  <a:srgbClr val="ff6600"/>
                </a:solidFill>
                <a:latin typeface="Arial"/>
              </a:rPr>
              <a:t>Eagle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catia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894" name="CustomShape 8"/>
          <p:cNvSpPr/>
          <p:nvPr/>
        </p:nvSpPr>
        <p:spPr>
          <a:xfrm>
            <a:off x="4114800" y="1920240"/>
            <a:ext cx="7495200" cy="3658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Eagle :CAD software used for  PCB designing  and schematic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Installing: download suitable version-extract this file – create your account  on autodesk </a:t>
            </a:r>
            <a:endParaRPr/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896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897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898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</p:sp>
      <p:sp>
        <p:nvSpPr>
          <p:cNvPr id="899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</p:sp>
      <p:sp>
        <p:nvSpPr>
          <p:cNvPr id="900" name="CustomShape 6"/>
          <p:cNvSpPr/>
          <p:nvPr/>
        </p:nvSpPr>
        <p:spPr>
          <a:xfrm>
            <a:off x="4206240" y="226800"/>
            <a:ext cx="697716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Catia</a:t>
            </a:r>
            <a:endParaRPr/>
          </a:p>
        </p:txBody>
      </p:sp>
      <p:sp>
        <p:nvSpPr>
          <p:cNvPr id="901" name="CustomShape 7"/>
          <p:cNvSpPr/>
          <p:nvPr/>
        </p:nvSpPr>
        <p:spPr>
          <a:xfrm>
            <a:off x="609480" y="1604520"/>
            <a:ext cx="2609640" cy="397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 sz="3200">
                <a:latin typeface="Arial"/>
              </a:rPr>
              <a:t>Server</a:t>
            </a:r>
            <a:endParaRPr/>
          </a:p>
          <a:p>
            <a:r>
              <a:rPr lang="en-US" sz="2800">
                <a:latin typeface="Arial"/>
              </a:rPr>
              <a:t>Front End </a:t>
            </a:r>
            <a:endParaRPr/>
          </a:p>
          <a:p>
            <a:r>
              <a:rPr lang="en-US" sz="2800">
                <a:latin typeface="Arial"/>
              </a:rPr>
              <a:t>Back End 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Software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Arduino</a:t>
            </a:r>
            <a:endParaRPr/>
          </a:p>
          <a:p>
            <a:r>
              <a:rPr b="1" lang="en-US" sz="3200">
                <a:solidFill>
                  <a:srgbClr val="ff6600"/>
                </a:solidFill>
                <a:latin typeface="Arial"/>
              </a:rPr>
              <a:t>Hardware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Eagle</a:t>
            </a:r>
            <a:endParaRPr/>
          </a:p>
          <a:p>
            <a:r>
              <a:rPr lang="en-US" sz="2800">
                <a:solidFill>
                  <a:srgbClr val="ff6600"/>
                </a:solidFill>
                <a:latin typeface="Arial"/>
              </a:rPr>
              <a:t>catia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902" name="CustomShape 8"/>
          <p:cNvSpPr/>
          <p:nvPr/>
        </p:nvSpPr>
        <p:spPr>
          <a:xfrm>
            <a:off x="3353040" y="1604520"/>
            <a:ext cx="2609640" cy="39740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04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05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Eagle</a:t>
            </a:r>
            <a:endParaRPr/>
          </a:p>
        </p:txBody>
      </p:sp>
      <p:sp>
        <p:nvSpPr>
          <p:cNvPr id="906" name="CustomShape 4"/>
          <p:cNvSpPr/>
          <p:nvPr/>
        </p:nvSpPr>
        <p:spPr>
          <a:xfrm>
            <a:off x="914400" y="1966320"/>
            <a:ext cx="535284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Hand drawing</a:t>
            </a:r>
            <a:endParaRPr/>
          </a:p>
        </p:txBody>
      </p:sp>
      <p:pic>
        <p:nvPicPr>
          <p:cNvPr id="90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26480" y="1737360"/>
            <a:ext cx="4769640" cy="4571640"/>
          </a:xfrm>
          <a:prstGeom prst="rect">
            <a:avLst/>
          </a:prstGeom>
          <a:ln>
            <a:noFill/>
          </a:ln>
        </p:spPr>
      </p:pic>
      <p:sp>
        <p:nvSpPr>
          <p:cNvPr id="908" name="CustomShape 5"/>
          <p:cNvSpPr/>
          <p:nvPr/>
        </p:nvSpPr>
        <p:spPr>
          <a:xfrm>
            <a:off x="822960" y="6400800"/>
            <a:ext cx="329040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Reference :Islam</a:t>
            </a:r>
            <a:endParaRPr/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CustomShape 1"/>
          <p:cNvSpPr/>
          <p:nvPr/>
        </p:nvSpPr>
        <p:spPr>
          <a:xfrm>
            <a:off x="609120" y="273600"/>
            <a:ext cx="10966320" cy="113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      </a:t>
            </a:r>
            <a:r>
              <a:rPr lang="en-US" sz="4400">
                <a:solidFill>
                  <a:srgbClr val="ff6600"/>
                </a:solidFill>
                <a:latin typeface="Arial"/>
              </a:rPr>
              <a:t>Pain point  </a:t>
            </a:r>
            <a:endParaRPr/>
          </a:p>
        </p:txBody>
      </p:sp>
      <p:sp>
        <p:nvSpPr>
          <p:cNvPr id="717" name="CustomShape 2"/>
          <p:cNvSpPr/>
          <p:nvPr/>
        </p:nvSpPr>
        <p:spPr>
          <a:xfrm>
            <a:off x="609120" y="1604520"/>
            <a:ext cx="10966320" cy="3971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Traffic jam , short distance , wasting boring time in transportation , sometime it's  costed . 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ransition spd="med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10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11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Eagle</a:t>
            </a:r>
            <a:endParaRPr/>
          </a:p>
        </p:txBody>
      </p:sp>
      <p:sp>
        <p:nvSpPr>
          <p:cNvPr id="912" name="CustomShape 4"/>
          <p:cNvSpPr/>
          <p:nvPr/>
        </p:nvSpPr>
        <p:spPr>
          <a:xfrm>
            <a:off x="914400" y="1966320"/>
            <a:ext cx="535284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3200">
                <a:latin typeface="Arial"/>
              </a:rPr>
              <a:t>open → Schematic.</a:t>
            </a:r>
            <a:endParaRPr/>
          </a:p>
        </p:txBody>
      </p:sp>
      <p:pic>
        <p:nvPicPr>
          <p:cNvPr id="91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937760" y="1828800"/>
            <a:ext cx="6309000" cy="448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15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16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Eagle</a:t>
            </a:r>
            <a:endParaRPr/>
          </a:p>
        </p:txBody>
      </p:sp>
      <p:sp>
        <p:nvSpPr>
          <p:cNvPr id="917" name="CustomShape 4"/>
          <p:cNvSpPr/>
          <p:nvPr/>
        </p:nvSpPr>
        <p:spPr>
          <a:xfrm>
            <a:off x="950400" y="1966320"/>
            <a:ext cx="535284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3200">
                <a:latin typeface="Arial"/>
              </a:rPr>
              <a:t>add all of the parts we will need</a:t>
            </a:r>
            <a:endParaRPr/>
          </a:p>
          <a:p>
            <a:pPr>
              <a:lnSpc>
                <a:spcPct val="100000"/>
              </a:lnSpc>
            </a:pPr>
            <a:r>
              <a:rPr lang="en-US" sz="3200">
                <a:latin typeface="Arial"/>
              </a:rPr>
              <a:t>‘</a:t>
            </a:r>
            <a:r>
              <a:rPr b="1" lang="en-US" sz="3200">
                <a:latin typeface="Arial"/>
              </a:rPr>
              <a:t>Add</a:t>
            </a:r>
            <a:r>
              <a:rPr lang="en-US" sz="3200">
                <a:latin typeface="Arial"/>
              </a:rPr>
              <a:t>’ icon on the left-side toolbox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91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217920" y="1828800"/>
            <a:ext cx="5668920" cy="448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20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21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Eagle</a:t>
            </a:r>
            <a:endParaRPr/>
          </a:p>
        </p:txBody>
      </p:sp>
      <p:sp>
        <p:nvSpPr>
          <p:cNvPr id="922" name="CustomShape 4"/>
          <p:cNvSpPr/>
          <p:nvPr/>
        </p:nvSpPr>
        <p:spPr>
          <a:xfrm>
            <a:off x="914400" y="1966320"/>
            <a:ext cx="535284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3200">
                <a:latin typeface="Arial"/>
              </a:rPr>
              <a:t>for the connectivity! Select the ‘</a:t>
            </a:r>
            <a:r>
              <a:rPr b="1" lang="en-US" sz="3200">
                <a:latin typeface="Arial"/>
              </a:rPr>
              <a:t>NET</a:t>
            </a:r>
            <a:r>
              <a:rPr lang="en-US" sz="3200">
                <a:latin typeface="Arial"/>
              </a:rPr>
              <a:t>’ tool from the toolbox</a:t>
            </a:r>
            <a:endParaRPr/>
          </a:p>
        </p:txBody>
      </p:sp>
      <p:pic>
        <p:nvPicPr>
          <p:cNvPr id="92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92240" y="1737360"/>
            <a:ext cx="5120280" cy="4571640"/>
          </a:xfrm>
          <a:prstGeom prst="rect">
            <a:avLst/>
          </a:prstGeom>
          <a:ln>
            <a:noFill/>
          </a:ln>
        </p:spPr>
      </p:pic>
      <p:sp>
        <p:nvSpPr>
          <p:cNvPr id="924" name="CustomShape 5"/>
          <p:cNvSpPr/>
          <p:nvPr/>
        </p:nvSpPr>
        <p:spPr>
          <a:xfrm>
            <a:off x="822960" y="6400800"/>
            <a:ext cx="3290400" cy="34488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26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27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Eagle</a:t>
            </a:r>
            <a:endParaRPr/>
          </a:p>
        </p:txBody>
      </p:sp>
      <p:sp>
        <p:nvSpPr>
          <p:cNvPr id="928" name="CustomShape 4"/>
          <p:cNvSpPr/>
          <p:nvPr/>
        </p:nvSpPr>
        <p:spPr>
          <a:xfrm>
            <a:off x="914400" y="1966320"/>
            <a:ext cx="535284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File &gt;&gt; switch to board</a:t>
            </a:r>
            <a:endParaRPr/>
          </a:p>
        </p:txBody>
      </p:sp>
      <p:pic>
        <p:nvPicPr>
          <p:cNvPr id="92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920280" y="2194560"/>
            <a:ext cx="3975840" cy="3975840"/>
          </a:xfrm>
          <a:prstGeom prst="rect">
            <a:avLst/>
          </a:prstGeom>
          <a:ln>
            <a:noFill/>
          </a:ln>
        </p:spPr>
      </p:pic>
      <p:sp>
        <p:nvSpPr>
          <p:cNvPr id="930" name="CustomShape 5"/>
          <p:cNvSpPr/>
          <p:nvPr/>
        </p:nvSpPr>
        <p:spPr>
          <a:xfrm>
            <a:off x="822960" y="6400800"/>
            <a:ext cx="3290400" cy="34488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32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33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Eagle</a:t>
            </a:r>
            <a:endParaRPr/>
          </a:p>
        </p:txBody>
      </p:sp>
      <p:sp>
        <p:nvSpPr>
          <p:cNvPr id="934" name="CustomShape 4"/>
          <p:cNvSpPr/>
          <p:nvPr/>
        </p:nvSpPr>
        <p:spPr>
          <a:xfrm>
            <a:off x="914400" y="1966320"/>
            <a:ext cx="535284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3200">
                <a:latin typeface="Arial"/>
              </a:rPr>
              <a:t>position the footprints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>
                <a:latin typeface="Arial"/>
              </a:rPr>
              <a:t>Select the ‘</a:t>
            </a:r>
            <a:r>
              <a:rPr b="1" lang="en-US" sz="3200">
                <a:latin typeface="Arial"/>
              </a:rPr>
              <a:t>Route</a:t>
            </a:r>
            <a:r>
              <a:rPr lang="en-US" sz="3200">
                <a:latin typeface="Arial"/>
              </a:rPr>
              <a:t>’ tool</a:t>
            </a:r>
            <a:endParaRPr/>
          </a:p>
          <a:p>
            <a:pPr>
              <a:lnSpc>
                <a:spcPct val="100000"/>
              </a:lnSpc>
            </a:pPr>
            <a:r>
              <a:rPr lang="en-US" sz="3200">
                <a:latin typeface="Arial"/>
              </a:rPr>
              <a:t>to add the</a:t>
            </a:r>
            <a:endParaRPr/>
          </a:p>
          <a:p>
            <a:pPr>
              <a:lnSpc>
                <a:spcPct val="100000"/>
              </a:lnSpc>
            </a:pPr>
            <a:r>
              <a:rPr lang="en-US" sz="3200">
                <a:latin typeface="Arial"/>
              </a:rPr>
              <a:t>traces</a:t>
            </a:r>
            <a:endParaRPr/>
          </a:p>
        </p:txBody>
      </p:sp>
      <p:pic>
        <p:nvPicPr>
          <p:cNvPr id="93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920280" y="2194560"/>
            <a:ext cx="3975840" cy="3975840"/>
          </a:xfrm>
          <a:prstGeom prst="rect">
            <a:avLst/>
          </a:prstGeom>
          <a:ln>
            <a:noFill/>
          </a:ln>
        </p:spPr>
      </p:pic>
      <p:sp>
        <p:nvSpPr>
          <p:cNvPr id="936" name="CustomShape 5"/>
          <p:cNvSpPr/>
          <p:nvPr/>
        </p:nvSpPr>
        <p:spPr>
          <a:xfrm>
            <a:off x="822960" y="6400800"/>
            <a:ext cx="3290400" cy="34488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38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39" name="CustomShape 3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</p:sp>
      <p:sp>
        <p:nvSpPr>
          <p:cNvPr id="940" name="CustomShape 4"/>
          <p:cNvSpPr/>
          <p:nvPr/>
        </p:nvSpPr>
        <p:spPr>
          <a:xfrm>
            <a:off x="609480" y="1604520"/>
            <a:ext cx="5353200" cy="397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94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26480" y="1920240"/>
            <a:ext cx="5120280" cy="4205880"/>
          </a:xfrm>
          <a:prstGeom prst="rect">
            <a:avLst/>
          </a:prstGeom>
          <a:ln>
            <a:noFill/>
          </a:ln>
        </p:spPr>
      </p:pic>
      <p:sp>
        <p:nvSpPr>
          <p:cNvPr id="942" name="CustomShape 5"/>
          <p:cNvSpPr/>
          <p:nvPr/>
        </p:nvSpPr>
        <p:spPr>
          <a:xfrm>
            <a:off x="609480" y="273600"/>
            <a:ext cx="1097172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Eagle</a:t>
            </a:r>
            <a:endParaRPr/>
          </a:p>
        </p:txBody>
      </p:sp>
      <p:sp>
        <p:nvSpPr>
          <p:cNvPr id="943" name="CustomShape 6"/>
          <p:cNvSpPr/>
          <p:nvPr/>
        </p:nvSpPr>
        <p:spPr>
          <a:xfrm>
            <a:off x="1005840" y="1828800"/>
            <a:ext cx="5028840" cy="434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Export traces img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Layers: top,pads and dimension</a:t>
            </a:r>
            <a:endParaRPr/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45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46" name="CustomShape 3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</p:sp>
      <p:sp>
        <p:nvSpPr>
          <p:cNvPr id="947" name="CustomShape 4"/>
          <p:cNvSpPr/>
          <p:nvPr/>
        </p:nvSpPr>
        <p:spPr>
          <a:xfrm>
            <a:off x="609480" y="1604520"/>
            <a:ext cx="5353200" cy="397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9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26480" y="1828800"/>
            <a:ext cx="5211720" cy="4480200"/>
          </a:xfrm>
          <a:prstGeom prst="rect">
            <a:avLst/>
          </a:prstGeom>
          <a:ln>
            <a:noFill/>
          </a:ln>
        </p:spPr>
      </p:pic>
      <p:sp>
        <p:nvSpPr>
          <p:cNvPr id="949" name="CustomShape 5"/>
          <p:cNvSpPr/>
          <p:nvPr/>
        </p:nvSpPr>
        <p:spPr>
          <a:xfrm>
            <a:off x="609480" y="273600"/>
            <a:ext cx="1097172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Eagle</a:t>
            </a:r>
            <a:endParaRPr/>
          </a:p>
        </p:txBody>
      </p:sp>
      <p:sp>
        <p:nvSpPr>
          <p:cNvPr id="950" name="CustomShape 6"/>
          <p:cNvSpPr/>
          <p:nvPr/>
        </p:nvSpPr>
        <p:spPr>
          <a:xfrm>
            <a:off x="1188720" y="1966680"/>
            <a:ext cx="4663080" cy="3976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Export cut-out img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Layers : dimensions and pads</a:t>
            </a:r>
            <a:endParaRPr/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52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53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Modela</a:t>
            </a:r>
            <a:endParaRPr/>
          </a:p>
        </p:txBody>
      </p:sp>
      <p:sp>
        <p:nvSpPr>
          <p:cNvPr id="954" name="CustomShape 4"/>
          <p:cNvSpPr/>
          <p:nvPr/>
        </p:nvSpPr>
        <p:spPr>
          <a:xfrm>
            <a:off x="914400" y="1966320"/>
            <a:ext cx="5352840" cy="3975840"/>
          </a:xfrm>
          <a:prstGeom prst="rect">
            <a:avLst/>
          </a:prstGeom>
          <a:noFill/>
          <a:ln>
            <a:noFill/>
          </a:ln>
        </p:spPr>
      </p:sp>
      <p:pic>
        <p:nvPicPr>
          <p:cNvPr id="95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138160" y="2185920"/>
            <a:ext cx="2612160" cy="3483000"/>
          </a:xfrm>
          <a:prstGeom prst="rect">
            <a:avLst/>
          </a:prstGeom>
          <a:ln>
            <a:noFill/>
          </a:ln>
        </p:spPr>
      </p:pic>
      <p:sp>
        <p:nvSpPr>
          <p:cNvPr id="956" name="CustomShape 5"/>
          <p:cNvSpPr/>
          <p:nvPr/>
        </p:nvSpPr>
        <p:spPr>
          <a:xfrm>
            <a:off x="822960" y="6400800"/>
            <a:ext cx="329040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MTM electronics</a:t>
            </a:r>
            <a:endParaRPr/>
          </a:p>
        </p:txBody>
      </p:sp>
      <p:sp>
        <p:nvSpPr>
          <p:cNvPr id="957" name="CustomShape 6"/>
          <p:cNvSpPr/>
          <p:nvPr/>
        </p:nvSpPr>
        <p:spPr>
          <a:xfrm>
            <a:off x="609480" y="273600"/>
            <a:ext cx="1097172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958" name="CustomShape 7"/>
          <p:cNvSpPr/>
          <p:nvPr/>
        </p:nvSpPr>
        <p:spPr>
          <a:xfrm>
            <a:off x="1005840" y="2103120"/>
            <a:ext cx="6126120" cy="3477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Copper sheet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FR1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Singel face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15x10</a:t>
            </a:r>
            <a:endParaRPr/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60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61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Modela</a:t>
            </a:r>
            <a:endParaRPr/>
          </a:p>
        </p:txBody>
      </p:sp>
      <p:sp>
        <p:nvSpPr>
          <p:cNvPr id="962" name="CustomShape 4"/>
          <p:cNvSpPr/>
          <p:nvPr/>
        </p:nvSpPr>
        <p:spPr>
          <a:xfrm>
            <a:off x="914400" y="1966320"/>
            <a:ext cx="535284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 </a:t>
            </a:r>
            <a:endParaRPr/>
          </a:p>
        </p:txBody>
      </p:sp>
      <p:pic>
        <p:nvPicPr>
          <p:cNvPr id="96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26480" y="1828800"/>
            <a:ext cx="4769640" cy="4341600"/>
          </a:xfrm>
          <a:prstGeom prst="rect">
            <a:avLst/>
          </a:prstGeom>
          <a:ln>
            <a:noFill/>
          </a:ln>
        </p:spPr>
      </p:pic>
      <p:sp>
        <p:nvSpPr>
          <p:cNvPr id="964" name="CustomShape 5"/>
          <p:cNvSpPr/>
          <p:nvPr/>
        </p:nvSpPr>
        <p:spPr>
          <a:xfrm>
            <a:off x="822960" y="6400800"/>
            <a:ext cx="329040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Reference :Ayman</a:t>
            </a:r>
            <a:endParaRPr/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66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67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Modela</a:t>
            </a:r>
            <a:endParaRPr/>
          </a:p>
        </p:txBody>
      </p:sp>
      <p:sp>
        <p:nvSpPr>
          <p:cNvPr id="968" name="CustomShape 4"/>
          <p:cNvSpPr/>
          <p:nvPr/>
        </p:nvSpPr>
        <p:spPr>
          <a:xfrm>
            <a:off x="914400" y="1966320"/>
            <a:ext cx="5352840" cy="3975840"/>
          </a:xfrm>
          <a:prstGeom prst="rect">
            <a:avLst/>
          </a:prstGeom>
          <a:noFill/>
          <a:ln>
            <a:noFill/>
          </a:ln>
        </p:spPr>
      </p:sp>
      <p:pic>
        <p:nvPicPr>
          <p:cNvPr id="96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26480" y="1828800"/>
            <a:ext cx="4769640" cy="4480200"/>
          </a:xfrm>
          <a:prstGeom prst="rect">
            <a:avLst/>
          </a:prstGeom>
          <a:ln>
            <a:noFill/>
          </a:ln>
        </p:spPr>
      </p:pic>
      <p:sp>
        <p:nvSpPr>
          <p:cNvPr id="970" name="CustomShape 5"/>
          <p:cNvSpPr/>
          <p:nvPr/>
        </p:nvSpPr>
        <p:spPr>
          <a:xfrm>
            <a:off x="822960" y="6400800"/>
            <a:ext cx="3290400" cy="34488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CustomShape 1"/>
          <p:cNvSpPr/>
          <p:nvPr/>
        </p:nvSpPr>
        <p:spPr>
          <a:xfrm>
            <a:off x="609120" y="273600"/>
            <a:ext cx="10966320" cy="113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      </a:t>
            </a:r>
            <a:r>
              <a:rPr lang="en-US" sz="4400">
                <a:solidFill>
                  <a:srgbClr val="ff6600"/>
                </a:solidFill>
                <a:latin typeface="Arial"/>
              </a:rPr>
              <a:t>Bsklta </a:t>
            </a:r>
            <a:endParaRPr/>
          </a:p>
        </p:txBody>
      </p:sp>
      <p:sp>
        <p:nvSpPr>
          <p:cNvPr id="719" name="CustomShape 2"/>
          <p:cNvSpPr/>
          <p:nvPr/>
        </p:nvSpPr>
        <p:spPr>
          <a:xfrm>
            <a:off x="1463400" y="1692360"/>
            <a:ext cx="10146600" cy="3971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 </a:t>
            </a:r>
            <a:r>
              <a:rPr lang="en-US" sz="3200">
                <a:solidFill>
                  <a:srgbClr val="000000"/>
                </a:solidFill>
                <a:latin typeface="Arial"/>
              </a:rPr>
              <a:t>Bsklta will address the need for funny ,enjoyable , and a new way of the  cheapest  transportation . It  will </a:t>
            </a:r>
            <a:r>
              <a:rPr lang="en-US" sz="3200">
                <a:solidFill>
                  <a:srgbClr val="000000"/>
                </a:solidFill>
                <a:latin typeface="Arial"/>
                <a:ea typeface="Droid Sans"/>
              </a:rPr>
              <a:t>shift from four wheels to two wheels. ,It’s a bike sharing network where users grab a ride through mobile application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ransition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72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73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Modela</a:t>
            </a:r>
            <a:endParaRPr/>
          </a:p>
        </p:txBody>
      </p:sp>
      <p:sp>
        <p:nvSpPr>
          <p:cNvPr id="974" name="CustomShape 4"/>
          <p:cNvSpPr/>
          <p:nvPr/>
        </p:nvSpPr>
        <p:spPr>
          <a:xfrm>
            <a:off x="914400" y="1966320"/>
            <a:ext cx="5352840" cy="3975840"/>
          </a:xfrm>
          <a:prstGeom prst="rect">
            <a:avLst/>
          </a:prstGeom>
          <a:noFill/>
          <a:ln>
            <a:noFill/>
          </a:ln>
        </p:spPr>
      </p:sp>
      <p:pic>
        <p:nvPicPr>
          <p:cNvPr id="97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60720" y="1828800"/>
            <a:ext cx="5135400" cy="4341600"/>
          </a:xfrm>
          <a:prstGeom prst="rect">
            <a:avLst/>
          </a:prstGeom>
          <a:ln>
            <a:noFill/>
          </a:ln>
        </p:spPr>
      </p:pic>
      <p:sp>
        <p:nvSpPr>
          <p:cNvPr id="976" name="CustomShape 5"/>
          <p:cNvSpPr/>
          <p:nvPr/>
        </p:nvSpPr>
        <p:spPr>
          <a:xfrm>
            <a:off x="822960" y="6400800"/>
            <a:ext cx="3290400" cy="34488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78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79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GIMP</a:t>
            </a:r>
            <a:endParaRPr/>
          </a:p>
        </p:txBody>
      </p:sp>
      <p:sp>
        <p:nvSpPr>
          <p:cNvPr id="980" name="CustomShape 4"/>
          <p:cNvSpPr/>
          <p:nvPr/>
        </p:nvSpPr>
        <p:spPr>
          <a:xfrm>
            <a:off x="914400" y="1966320"/>
            <a:ext cx="393156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Fill pads layer by white color</a:t>
            </a:r>
            <a:endParaRPr/>
          </a:p>
        </p:txBody>
      </p:sp>
      <p:pic>
        <p:nvPicPr>
          <p:cNvPr id="9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943600" y="1737360"/>
            <a:ext cx="4952520" cy="4571640"/>
          </a:xfrm>
          <a:prstGeom prst="rect">
            <a:avLst/>
          </a:prstGeom>
          <a:ln>
            <a:noFill/>
          </a:ln>
        </p:spPr>
      </p:pic>
      <p:sp>
        <p:nvSpPr>
          <p:cNvPr id="982" name="CustomShape 5"/>
          <p:cNvSpPr/>
          <p:nvPr/>
        </p:nvSpPr>
        <p:spPr>
          <a:xfrm>
            <a:off x="822960" y="6400800"/>
            <a:ext cx="3290400" cy="34488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84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5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GIMP</a:t>
            </a:r>
            <a:endParaRPr/>
          </a:p>
        </p:txBody>
      </p:sp>
      <p:sp>
        <p:nvSpPr>
          <p:cNvPr id="986" name="CustomShape 4"/>
          <p:cNvSpPr/>
          <p:nvPr/>
        </p:nvSpPr>
        <p:spPr>
          <a:xfrm>
            <a:off x="914400" y="1966320"/>
            <a:ext cx="4388760" cy="3975840"/>
          </a:xfrm>
          <a:prstGeom prst="rect">
            <a:avLst/>
          </a:prstGeom>
          <a:noFill/>
          <a:ln>
            <a:noFill/>
          </a:ln>
        </p:spPr>
      </p:sp>
      <p:pic>
        <p:nvPicPr>
          <p:cNvPr id="98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00800" y="1645920"/>
            <a:ext cx="4495320" cy="466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89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90" name="CustomShape 3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Modela</a:t>
            </a:r>
            <a:endParaRPr/>
          </a:p>
        </p:txBody>
      </p:sp>
      <p:sp>
        <p:nvSpPr>
          <p:cNvPr id="991" name="CustomShape 4"/>
          <p:cNvSpPr/>
          <p:nvPr/>
        </p:nvSpPr>
        <p:spPr>
          <a:xfrm>
            <a:off x="609480" y="1604520"/>
            <a:ext cx="5353200" cy="397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9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943600" y="1920240"/>
            <a:ext cx="5486040" cy="4480200"/>
          </a:xfrm>
          <a:prstGeom prst="rect">
            <a:avLst/>
          </a:prstGeom>
          <a:ln>
            <a:noFill/>
          </a:ln>
        </p:spPr>
      </p:pic>
      <p:sp>
        <p:nvSpPr>
          <p:cNvPr id="993" name="CustomShape 5"/>
          <p:cNvSpPr/>
          <p:nvPr/>
        </p:nvSpPr>
        <p:spPr>
          <a:xfrm>
            <a:off x="548640" y="6400800"/>
            <a:ext cx="2833560" cy="3452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95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96" name="CustomShape 3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Modela</a:t>
            </a:r>
            <a:endParaRPr/>
          </a:p>
        </p:txBody>
      </p:sp>
      <p:sp>
        <p:nvSpPr>
          <p:cNvPr id="997" name="CustomShape 4"/>
          <p:cNvSpPr/>
          <p:nvPr/>
        </p:nvSpPr>
        <p:spPr>
          <a:xfrm>
            <a:off x="609480" y="1604520"/>
            <a:ext cx="5353200" cy="397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99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417440" y="1604520"/>
            <a:ext cx="2981520" cy="3976200"/>
          </a:xfrm>
          <a:prstGeom prst="rect">
            <a:avLst/>
          </a:prstGeom>
          <a:ln>
            <a:noFill/>
          </a:ln>
        </p:spPr>
      </p:pic>
      <p:sp>
        <p:nvSpPr>
          <p:cNvPr id="999" name="CustomShape 5"/>
          <p:cNvSpPr/>
          <p:nvPr/>
        </p:nvSpPr>
        <p:spPr>
          <a:xfrm>
            <a:off x="548640" y="6400800"/>
            <a:ext cx="2833560" cy="3452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1001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002" name="CustomShape 3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PCB</a:t>
            </a:r>
            <a:endParaRPr/>
          </a:p>
        </p:txBody>
      </p:sp>
      <p:sp>
        <p:nvSpPr>
          <p:cNvPr id="1003" name="CustomShape 4"/>
          <p:cNvSpPr/>
          <p:nvPr/>
        </p:nvSpPr>
        <p:spPr>
          <a:xfrm>
            <a:off x="609480" y="1604520"/>
            <a:ext cx="5353200" cy="397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100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583680" y="1828800"/>
            <a:ext cx="4170240" cy="4572000"/>
          </a:xfrm>
          <a:prstGeom prst="rect">
            <a:avLst/>
          </a:prstGeom>
          <a:ln>
            <a:noFill/>
          </a:ln>
        </p:spPr>
      </p:pic>
      <p:sp>
        <p:nvSpPr>
          <p:cNvPr id="1005" name="CustomShape 5"/>
          <p:cNvSpPr/>
          <p:nvPr/>
        </p:nvSpPr>
        <p:spPr>
          <a:xfrm>
            <a:off x="548640" y="6400800"/>
            <a:ext cx="2833560" cy="3452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1007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1008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1009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Developing steps</a:t>
            </a:r>
            <a:endParaRPr/>
          </a:p>
        </p:txBody>
      </p:sp>
      <p:sp>
        <p:nvSpPr>
          <p:cNvPr id="1010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Proof of concept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Get all softwares ready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Business model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ff6600"/>
                </a:solidFill>
                <a:latin typeface="Corbel"/>
              </a:rPr>
              <a:t>finishing</a:t>
            </a:r>
            <a:endParaRPr/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12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1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132320" y="1828800"/>
            <a:ext cx="3840120" cy="4480200"/>
          </a:xfrm>
          <a:prstGeom prst="rect">
            <a:avLst/>
          </a:prstGeom>
          <a:ln>
            <a:noFill/>
          </a:ln>
        </p:spPr>
      </p:pic>
      <p:sp>
        <p:nvSpPr>
          <p:cNvPr id="1014" name="CustomShape 3"/>
          <p:cNvSpPr/>
          <p:nvPr/>
        </p:nvSpPr>
        <p:spPr>
          <a:xfrm>
            <a:off x="609480" y="273600"/>
            <a:ext cx="1097172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Saw</a:t>
            </a:r>
            <a:endParaRPr/>
          </a:p>
        </p:txBody>
      </p:sp>
      <p:sp>
        <p:nvSpPr>
          <p:cNvPr id="1015" name="CustomShape 4"/>
          <p:cNvSpPr/>
          <p:nvPr/>
        </p:nvSpPr>
        <p:spPr>
          <a:xfrm>
            <a:off x="2050920" y="1920240"/>
            <a:ext cx="261216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016" name="CustomShape 5"/>
          <p:cNvSpPr/>
          <p:nvPr/>
        </p:nvSpPr>
        <p:spPr>
          <a:xfrm>
            <a:off x="914400" y="6400800"/>
            <a:ext cx="3474360" cy="345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Reference: Omar</a:t>
            </a:r>
            <a:endParaRPr/>
          </a:p>
        </p:txBody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18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1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766560" y="1828800"/>
            <a:ext cx="4571640" cy="4480200"/>
          </a:xfrm>
          <a:prstGeom prst="rect">
            <a:avLst/>
          </a:prstGeom>
          <a:ln>
            <a:noFill/>
          </a:ln>
        </p:spPr>
      </p:pic>
      <p:sp>
        <p:nvSpPr>
          <p:cNvPr id="1020" name="CustomShape 3"/>
          <p:cNvSpPr/>
          <p:nvPr/>
        </p:nvSpPr>
        <p:spPr>
          <a:xfrm>
            <a:off x="609480" y="273600"/>
            <a:ext cx="1097172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Saw</a:t>
            </a:r>
            <a:endParaRPr/>
          </a:p>
        </p:txBody>
      </p:sp>
      <p:sp>
        <p:nvSpPr>
          <p:cNvPr id="1021" name="CustomShape 4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video5</a:t>
            </a:r>
            <a:endParaRPr/>
          </a:p>
        </p:txBody>
      </p:sp>
      <p:sp>
        <p:nvSpPr>
          <p:cNvPr id="1023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024" name="TextShape 3"/>
          <p:cNvSpPr txBox="1"/>
          <p:nvPr/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CustomShape 1"/>
          <p:cNvSpPr/>
          <p:nvPr/>
        </p:nvSpPr>
        <p:spPr>
          <a:xfrm>
            <a:off x="609120" y="273600"/>
            <a:ext cx="10966680" cy="113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      </a:t>
            </a:r>
            <a:endParaRPr/>
          </a:p>
        </p:txBody>
      </p:sp>
      <p:sp>
        <p:nvSpPr>
          <p:cNvPr id="721" name="CustomShape 2"/>
          <p:cNvSpPr/>
          <p:nvPr/>
        </p:nvSpPr>
        <p:spPr>
          <a:xfrm>
            <a:off x="609120" y="1604520"/>
            <a:ext cx="10966680" cy="3971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Droid Sans"/>
              </a:rPr>
              <a:t> 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22" name="CustomShape 3"/>
          <p:cNvSpPr/>
          <p:nvPr/>
        </p:nvSpPr>
        <p:spPr>
          <a:xfrm>
            <a:off x="1646280" y="273600"/>
            <a:ext cx="9929160" cy="1139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How Bsklta works?  </a:t>
            </a:r>
            <a:endParaRPr/>
          </a:p>
        </p:txBody>
      </p:sp>
      <p:sp>
        <p:nvSpPr>
          <p:cNvPr id="723" name="CustomShape 4"/>
          <p:cNvSpPr/>
          <p:nvPr/>
        </p:nvSpPr>
        <p:spPr>
          <a:xfrm>
            <a:off x="1554840" y="1604520"/>
            <a:ext cx="10020960" cy="3971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Droid Sans"/>
              </a:rPr>
              <a:t>To hitch a ride , a user opens the app ,uses his or her phone to get the password of bike and then unlock the bike's smart lock and begins the timer on the app . After finishing his or her ride and the locker become closed the timer will be off . The ride cost will deduct from credit . Customer can recharge by credit card</a:t>
            </a:r>
            <a:endParaRPr/>
          </a:p>
        </p:txBody>
      </p:sp>
    </p:spTree>
  </p:cSld>
  <p:transition spd="med"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26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2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52160" y="1737360"/>
            <a:ext cx="5211720" cy="448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29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3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92240" y="1737360"/>
            <a:ext cx="4571640" cy="448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32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3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583680" y="1828800"/>
            <a:ext cx="3840120" cy="448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35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3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344640" y="1920240"/>
            <a:ext cx="4170600" cy="429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38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3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943600" y="1920240"/>
            <a:ext cx="5095800" cy="429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41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4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516720" y="2011680"/>
            <a:ext cx="4455720" cy="438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44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4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0" y="2103120"/>
            <a:ext cx="3621960" cy="415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47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01840" y="2011680"/>
            <a:ext cx="3804840" cy="425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50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5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0" y="1920240"/>
            <a:ext cx="4023000" cy="420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53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5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0" y="1966680"/>
            <a:ext cx="40230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CustomShape 1"/>
          <p:cNvSpPr/>
          <p:nvPr/>
        </p:nvSpPr>
        <p:spPr>
          <a:xfrm>
            <a:off x="1097280" y="286560"/>
            <a:ext cx="10054440" cy="1446840"/>
          </a:xfrm>
          <a:prstGeom prst="rect">
            <a:avLst/>
          </a:prstGeom>
          <a:noFill/>
          <a:ln>
            <a:noFill/>
          </a:ln>
        </p:spPr>
      </p:sp>
      <p:sp>
        <p:nvSpPr>
          <p:cNvPr id="725" name="CustomShape 2"/>
          <p:cNvSpPr/>
          <p:nvPr/>
        </p:nvSpPr>
        <p:spPr>
          <a:xfrm rot="895200">
            <a:off x="1095840" y="1843560"/>
            <a:ext cx="10054440" cy="4019400"/>
          </a:xfrm>
          <a:prstGeom prst="rect">
            <a:avLst/>
          </a:prstGeom>
          <a:noFill/>
          <a:ln>
            <a:noFill/>
          </a:ln>
        </p:spPr>
      </p:sp>
      <p:sp>
        <p:nvSpPr>
          <p:cNvPr id="726" name="CustomShape 3"/>
          <p:cNvSpPr/>
          <p:nvPr/>
        </p:nvSpPr>
        <p:spPr>
          <a:xfrm>
            <a:off x="609480" y="273600"/>
            <a:ext cx="1096920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How Bsklta works?</a:t>
            </a:r>
            <a:endParaRPr/>
          </a:p>
        </p:txBody>
      </p:sp>
      <p:sp>
        <p:nvSpPr>
          <p:cNvPr id="727" name="CustomShape 4"/>
          <p:cNvSpPr/>
          <p:nvPr/>
        </p:nvSpPr>
        <p:spPr>
          <a:xfrm>
            <a:off x="914400" y="2011680"/>
            <a:ext cx="5046120" cy="3566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3200">
                <a:latin typeface="Arial"/>
              </a:rPr>
              <a:t>Handwritten</a:t>
            </a:r>
            <a:endParaRPr/>
          </a:p>
        </p:txBody>
      </p:sp>
      <p:pic>
        <p:nvPicPr>
          <p:cNvPr id="72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26480" y="1604520"/>
            <a:ext cx="5391720" cy="470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56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5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23760" y="1828800"/>
            <a:ext cx="3931560" cy="443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59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6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943600" y="1828800"/>
            <a:ext cx="5211720" cy="443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62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6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23760" y="1828800"/>
            <a:ext cx="3931560" cy="443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Prototype budget</a:t>
            </a:r>
            <a:endParaRPr/>
          </a:p>
        </p:txBody>
      </p:sp>
      <p:graphicFrame>
        <p:nvGraphicFramePr>
          <p:cNvPr id="1065" name="Table 2"/>
          <p:cNvGraphicFramePr/>
          <p:nvPr/>
        </p:nvGraphicFramePr>
        <p:xfrm>
          <a:off x="609480" y="1604520"/>
          <a:ext cx="10911240" cy="4704120"/>
        </p:xfrm>
        <a:graphic>
          <a:graphicData uri="http://schemas.openxmlformats.org/drawingml/2006/table">
            <a:tbl>
              <a:tblPr/>
              <a:tblGrid>
                <a:gridCol w="3636720"/>
                <a:gridCol w="3636720"/>
                <a:gridCol w="3637800"/>
              </a:tblGrid>
              <a:tr h="672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>
                          <a:latin typeface="Arial"/>
                        </a:rPr>
                        <a:t>component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Arial"/>
                        </a:rPr>
                        <a:t> </a:t>
                      </a:r>
                      <a:r>
                        <a:rPr lang="en-US">
                          <a:latin typeface="Arial"/>
                        </a:rPr>
                        <a:t>place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Arial"/>
                        </a:rPr>
                        <a:t>price</a:t>
                      </a:r>
                      <a:endParaRPr/>
                    </a:p>
                  </a:txBody>
                  <a:tcPr/>
                </a:tc>
              </a:tr>
              <a:tr h="672120"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keypad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Future electronics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25 EL</a:t>
                      </a:r>
                      <a:endParaRPr/>
                    </a:p>
                  </a:txBody>
                  <a:tcPr/>
                </a:tc>
              </a:tr>
              <a:tr h="672120"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Servo motor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--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60EL</a:t>
                      </a:r>
                      <a:endParaRPr/>
                    </a:p>
                  </a:txBody>
                  <a:tcPr/>
                </a:tc>
              </a:tr>
              <a:tr h="672120"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PCB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MTM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7EL</a:t>
                      </a:r>
                      <a:endParaRPr/>
                    </a:p>
                  </a:txBody>
                  <a:tcPr/>
                </a:tc>
              </a:tr>
              <a:tr h="672120"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IC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Future electonics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sz="2400">
                          <a:latin typeface="Times New Roman"/>
                        </a:rPr>
                        <a:t>40EL</a:t>
                      </a:r>
                      <a:endParaRPr/>
                    </a:p>
                  </a:txBody>
                  <a:tcPr/>
                </a:tc>
              </a:tr>
              <a:tr h="672120"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9v battery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7</a:t>
                      </a:r>
                      <a:endParaRPr/>
                    </a:p>
                  </a:txBody>
                  <a:tcPr/>
                </a:tc>
              </a:tr>
              <a:tr h="671400"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Tube 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13EL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66" name="CustomShape 3"/>
          <p:cNvSpPr/>
          <p:nvPr/>
        </p:nvSpPr>
        <p:spPr>
          <a:xfrm>
            <a:off x="7417440" y="1604520"/>
            <a:ext cx="2981880" cy="397656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site</a:t>
            </a:r>
            <a:endParaRPr/>
          </a:p>
        </p:txBody>
      </p:sp>
      <p:sp>
        <p:nvSpPr>
          <p:cNvPr id="1068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6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949440" y="1920240"/>
            <a:ext cx="4114440" cy="429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71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669280" y="1737360"/>
            <a:ext cx="5577480" cy="4480200"/>
          </a:xfrm>
          <a:prstGeom prst="rect">
            <a:avLst/>
          </a:prstGeom>
          <a:ln>
            <a:noFill/>
          </a:ln>
        </p:spPr>
      </p:pic>
      <p:sp>
        <p:nvSpPr>
          <p:cNvPr id="1073" name="CustomShape 3"/>
          <p:cNvSpPr/>
          <p:nvPr/>
        </p:nvSpPr>
        <p:spPr>
          <a:xfrm>
            <a:off x="609480" y="273600"/>
            <a:ext cx="1097172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site</a:t>
            </a:r>
            <a:endParaRPr/>
          </a:p>
        </p:txBody>
      </p:sp>
    </p:spTree>
  </p:cSld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75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7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80" y="1737360"/>
            <a:ext cx="11402280" cy="4571280"/>
          </a:xfrm>
          <a:prstGeom prst="rect">
            <a:avLst/>
          </a:prstGeom>
          <a:ln>
            <a:noFill/>
          </a:ln>
        </p:spPr>
      </p:pic>
      <p:sp>
        <p:nvSpPr>
          <p:cNvPr id="1077" name="CustomShape 3"/>
          <p:cNvSpPr/>
          <p:nvPr/>
        </p:nvSpPr>
        <p:spPr>
          <a:xfrm>
            <a:off x="609480" y="273600"/>
            <a:ext cx="1097172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Back end</a:t>
            </a:r>
            <a:endParaRPr/>
          </a:p>
        </p:txBody>
      </p:sp>
      <p:sp>
        <p:nvSpPr>
          <p:cNvPr id="1078" name="CustomShape 4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CustomShape 1"/>
          <p:cNvSpPr/>
          <p:nvPr/>
        </p:nvSpPr>
        <p:spPr>
          <a:xfrm>
            <a:off x="609120" y="273600"/>
            <a:ext cx="1096992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1080" name="CustomShape 2"/>
          <p:cNvSpPr/>
          <p:nvPr/>
        </p:nvSpPr>
        <p:spPr>
          <a:xfrm>
            <a:off x="609120" y="1604520"/>
            <a:ext cx="10969920" cy="39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1" name="CustomShape 3"/>
          <p:cNvSpPr/>
          <p:nvPr/>
        </p:nvSpPr>
        <p:spPr>
          <a:xfrm>
            <a:off x="609120" y="273600"/>
            <a:ext cx="1096992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1082" name="CustomShape 4"/>
          <p:cNvSpPr/>
          <p:nvPr/>
        </p:nvSpPr>
        <p:spPr>
          <a:xfrm>
            <a:off x="609120" y="1604520"/>
            <a:ext cx="5351760" cy="39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3" name="CustomShape 5"/>
          <p:cNvSpPr/>
          <p:nvPr/>
        </p:nvSpPr>
        <p:spPr>
          <a:xfrm>
            <a:off x="6231960" y="1604520"/>
            <a:ext cx="5351760" cy="39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4" name="CustomShape 6"/>
          <p:cNvSpPr/>
          <p:nvPr/>
        </p:nvSpPr>
        <p:spPr>
          <a:xfrm>
            <a:off x="609120" y="273600"/>
            <a:ext cx="10969560" cy="1142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What next?</a:t>
            </a:r>
            <a:endParaRPr/>
          </a:p>
        </p:txBody>
      </p:sp>
      <p:sp>
        <p:nvSpPr>
          <p:cNvPr id="1085" name="CustomShape 7"/>
          <p:cNvSpPr/>
          <p:nvPr/>
        </p:nvSpPr>
        <p:spPr>
          <a:xfrm>
            <a:off x="609120" y="1604520"/>
            <a:ext cx="1100484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Product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     </a:t>
            </a:r>
            <a:endParaRPr/>
          </a:p>
        </p:txBody>
      </p:sp>
      <p:sp>
        <p:nvSpPr>
          <p:cNvPr id="1086" name="CustomShape 8"/>
          <p:cNvSpPr/>
          <p:nvPr/>
        </p:nvSpPr>
        <p:spPr>
          <a:xfrm flipH="1">
            <a:off x="2330640" y="2342880"/>
            <a:ext cx="3427560" cy="7653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6600"/>
            </a:solidFill>
            <a:tailEnd len="med" type="triangle" w="med"/>
          </a:ln>
        </p:spPr>
      </p:sp>
      <p:sp>
        <p:nvSpPr>
          <p:cNvPr id="1087" name="CustomShape 9"/>
          <p:cNvSpPr/>
          <p:nvPr/>
        </p:nvSpPr>
        <p:spPr>
          <a:xfrm>
            <a:off x="5405040" y="2342880"/>
            <a:ext cx="3190320" cy="10386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6600"/>
            </a:solidFill>
            <a:tailEnd len="med" type="triangle" w="med"/>
          </a:ln>
        </p:spPr>
      </p:sp>
      <p:sp>
        <p:nvSpPr>
          <p:cNvPr id="1088" name="CustomShape 10"/>
          <p:cNvSpPr/>
          <p:nvPr/>
        </p:nvSpPr>
        <p:spPr>
          <a:xfrm>
            <a:off x="1371960" y="3200400"/>
            <a:ext cx="3473280" cy="344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Business model </a:t>
            </a:r>
            <a:endParaRPr/>
          </a:p>
        </p:txBody>
      </p:sp>
      <p:sp>
        <p:nvSpPr>
          <p:cNvPr id="1089" name="CustomShape 11"/>
          <p:cNvSpPr/>
          <p:nvPr/>
        </p:nvSpPr>
        <p:spPr>
          <a:xfrm>
            <a:off x="1646280" y="3533760"/>
            <a:ext cx="160200" cy="702000"/>
          </a:xfrm>
          <a:prstGeom prst="straightConnector1">
            <a:avLst/>
          </a:prstGeom>
          <a:noFill/>
          <a:ln>
            <a:solidFill>
              <a:srgbClr val="ff6600"/>
            </a:solidFill>
            <a:tailEnd len="med" type="triangle" w="med"/>
          </a:ln>
        </p:spPr>
      </p:sp>
      <p:sp>
        <p:nvSpPr>
          <p:cNvPr id="1090" name="CustomShape 12"/>
          <p:cNvSpPr/>
          <p:nvPr/>
        </p:nvSpPr>
        <p:spPr>
          <a:xfrm>
            <a:off x="1554840" y="4389120"/>
            <a:ext cx="1918440" cy="344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Business Plan</a:t>
            </a:r>
            <a:endParaRPr/>
          </a:p>
        </p:txBody>
      </p:sp>
      <p:sp>
        <p:nvSpPr>
          <p:cNvPr id="1091" name="CustomShape 13"/>
          <p:cNvSpPr/>
          <p:nvPr/>
        </p:nvSpPr>
        <p:spPr>
          <a:xfrm>
            <a:off x="4491360" y="2410200"/>
            <a:ext cx="75960" cy="425880"/>
          </a:xfrm>
          <a:prstGeom prst="straightConnector1">
            <a:avLst/>
          </a:prstGeom>
          <a:noFill/>
          <a:ln>
            <a:solidFill>
              <a:srgbClr val="ff6600"/>
            </a:solidFill>
            <a:tailEnd len="med" type="triangle" w="med"/>
          </a:ln>
        </p:spPr>
      </p:sp>
      <p:sp>
        <p:nvSpPr>
          <p:cNvPr id="1092" name="CustomShape 14"/>
          <p:cNvSpPr/>
          <p:nvPr/>
        </p:nvSpPr>
        <p:spPr>
          <a:xfrm>
            <a:off x="4390200" y="2926080"/>
            <a:ext cx="1827000" cy="344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Front End </a:t>
            </a:r>
            <a:endParaRPr/>
          </a:p>
        </p:txBody>
      </p:sp>
      <p:sp>
        <p:nvSpPr>
          <p:cNvPr id="1093" name="CustomShape 15"/>
          <p:cNvSpPr/>
          <p:nvPr/>
        </p:nvSpPr>
        <p:spPr>
          <a:xfrm flipH="1">
            <a:off x="5150160" y="3272400"/>
            <a:ext cx="150480" cy="457920"/>
          </a:xfrm>
          <a:prstGeom prst="straightConnector1">
            <a:avLst/>
          </a:prstGeom>
          <a:noFill/>
          <a:ln>
            <a:solidFill>
              <a:srgbClr val="ff6600"/>
            </a:solidFill>
            <a:tailEnd len="med" type="triangle" w="med"/>
          </a:ln>
        </p:spPr>
      </p:sp>
      <p:sp>
        <p:nvSpPr>
          <p:cNvPr id="1094" name="CustomShape 16"/>
          <p:cNvSpPr/>
          <p:nvPr/>
        </p:nvSpPr>
        <p:spPr>
          <a:xfrm>
            <a:off x="4573080" y="3749040"/>
            <a:ext cx="1552680" cy="344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Back End</a:t>
            </a:r>
            <a:endParaRPr/>
          </a:p>
        </p:txBody>
      </p:sp>
      <p:sp>
        <p:nvSpPr>
          <p:cNvPr id="1095" name="CustomShape 17"/>
          <p:cNvSpPr/>
          <p:nvPr/>
        </p:nvSpPr>
        <p:spPr>
          <a:xfrm>
            <a:off x="8134200" y="3383280"/>
            <a:ext cx="2193120" cy="344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prototype</a:t>
            </a:r>
            <a:endParaRPr/>
          </a:p>
        </p:txBody>
      </p:sp>
      <p:sp>
        <p:nvSpPr>
          <p:cNvPr id="1096" name="CustomShape 18"/>
          <p:cNvSpPr/>
          <p:nvPr/>
        </p:nvSpPr>
        <p:spPr>
          <a:xfrm>
            <a:off x="8871840" y="3729600"/>
            <a:ext cx="439560" cy="720000"/>
          </a:xfrm>
          <a:prstGeom prst="straightConnector1">
            <a:avLst/>
          </a:prstGeom>
          <a:noFill/>
          <a:ln>
            <a:solidFill>
              <a:srgbClr val="ff6600"/>
            </a:solidFill>
            <a:tailEnd len="med" type="triangle" w="med"/>
          </a:ln>
        </p:spPr>
      </p:sp>
      <p:sp>
        <p:nvSpPr>
          <p:cNvPr id="1097" name="CustomShape 19"/>
          <p:cNvSpPr/>
          <p:nvPr/>
        </p:nvSpPr>
        <p:spPr>
          <a:xfrm>
            <a:off x="8688960" y="4480560"/>
            <a:ext cx="2193120" cy="344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First unit</a:t>
            </a:r>
            <a:endParaRPr/>
          </a:p>
        </p:txBody>
      </p:sp>
      <p:sp>
        <p:nvSpPr>
          <p:cNvPr id="1098" name="CustomShape 20"/>
          <p:cNvSpPr/>
          <p:nvPr/>
        </p:nvSpPr>
        <p:spPr>
          <a:xfrm>
            <a:off x="8597520" y="4480560"/>
            <a:ext cx="2284920" cy="455400"/>
          </a:xfrm>
          <a:prstGeom prst="rect">
            <a:avLst/>
          </a:prstGeom>
          <a:noFill/>
          <a:ln w="19080">
            <a:solidFill>
              <a:srgbClr val="ff6600"/>
            </a:solidFill>
            <a:round/>
          </a:ln>
        </p:spPr>
      </p:sp>
      <p:sp>
        <p:nvSpPr>
          <p:cNvPr id="1099" name="CustomShape 21"/>
          <p:cNvSpPr/>
          <p:nvPr/>
        </p:nvSpPr>
        <p:spPr>
          <a:xfrm>
            <a:off x="7774200" y="3383280"/>
            <a:ext cx="1918800" cy="363960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</p:sp>
      <p:sp>
        <p:nvSpPr>
          <p:cNvPr id="1100" name="CustomShape 22"/>
          <p:cNvSpPr/>
          <p:nvPr/>
        </p:nvSpPr>
        <p:spPr>
          <a:xfrm>
            <a:off x="4481640" y="3749040"/>
            <a:ext cx="1370160" cy="455400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</p:sp>
      <p:sp>
        <p:nvSpPr>
          <p:cNvPr id="1101" name="CustomShape 23"/>
          <p:cNvSpPr/>
          <p:nvPr/>
        </p:nvSpPr>
        <p:spPr>
          <a:xfrm>
            <a:off x="4390200" y="2926080"/>
            <a:ext cx="1278720" cy="363960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</p:sp>
      <p:sp>
        <p:nvSpPr>
          <p:cNvPr id="1102" name="CustomShape 24"/>
          <p:cNvSpPr/>
          <p:nvPr/>
        </p:nvSpPr>
        <p:spPr>
          <a:xfrm>
            <a:off x="1646280" y="4237560"/>
            <a:ext cx="1735920" cy="698400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</p:sp>
      <p:sp>
        <p:nvSpPr>
          <p:cNvPr id="1103" name="CustomShape 25"/>
          <p:cNvSpPr/>
          <p:nvPr/>
        </p:nvSpPr>
        <p:spPr>
          <a:xfrm>
            <a:off x="1280160" y="3200400"/>
            <a:ext cx="2010240" cy="363960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</p:sp>
    </p:spTree>
  </p:cSld>
  <p:transition spd="med">
    <p:fade/>
  </p:transition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CustomShape 1"/>
          <p:cNvSpPr/>
          <p:nvPr/>
        </p:nvSpPr>
        <p:spPr>
          <a:xfrm>
            <a:off x="1097280" y="286560"/>
            <a:ext cx="10054440" cy="1446840"/>
          </a:xfrm>
          <a:prstGeom prst="rect">
            <a:avLst/>
          </a:prstGeom>
          <a:noFill/>
          <a:ln>
            <a:noFill/>
          </a:ln>
        </p:spPr>
      </p:sp>
      <p:sp>
        <p:nvSpPr>
          <p:cNvPr id="730" name="CustomShape 2"/>
          <p:cNvSpPr/>
          <p:nvPr/>
        </p:nvSpPr>
        <p:spPr>
          <a:xfrm rot="895200">
            <a:off x="1095840" y="1843560"/>
            <a:ext cx="10054440" cy="4019400"/>
          </a:xfrm>
          <a:prstGeom prst="rect">
            <a:avLst/>
          </a:prstGeom>
          <a:noFill/>
          <a:ln>
            <a:noFill/>
          </a:ln>
        </p:spPr>
      </p:sp>
      <p:sp>
        <p:nvSpPr>
          <p:cNvPr id="731" name="CustomShape 3"/>
          <p:cNvSpPr/>
          <p:nvPr/>
        </p:nvSpPr>
        <p:spPr>
          <a:xfrm>
            <a:off x="609480" y="273600"/>
            <a:ext cx="1096920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How Bsklta works?</a:t>
            </a:r>
            <a:endParaRPr/>
          </a:p>
        </p:txBody>
      </p:sp>
      <p:sp>
        <p:nvSpPr>
          <p:cNvPr id="732" name="CustomShape 4"/>
          <p:cNvSpPr/>
          <p:nvPr/>
        </p:nvSpPr>
        <p:spPr>
          <a:xfrm>
            <a:off x="914400" y="2011680"/>
            <a:ext cx="5046120" cy="3566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3200">
                <a:latin typeface="Arial"/>
              </a:rPr>
              <a:t>Handwritten</a:t>
            </a:r>
            <a:endParaRPr/>
          </a:p>
        </p:txBody>
      </p:sp>
      <p:pic>
        <p:nvPicPr>
          <p:cNvPr id="73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26480" y="1604520"/>
            <a:ext cx="5391720" cy="470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61" dur="indefinite" restart="never" nodeType="tmRoot">
          <p:childTnLst>
            <p:seq>
              <p:cTn id="1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CustomShape 1"/>
          <p:cNvSpPr/>
          <p:nvPr/>
        </p:nvSpPr>
        <p:spPr>
          <a:xfrm>
            <a:off x="1097280" y="286560"/>
            <a:ext cx="10054440" cy="1446840"/>
          </a:xfrm>
          <a:prstGeom prst="rect">
            <a:avLst/>
          </a:prstGeom>
          <a:noFill/>
          <a:ln>
            <a:noFill/>
          </a:ln>
        </p:spPr>
      </p:sp>
      <p:sp>
        <p:nvSpPr>
          <p:cNvPr id="735" name="CustomShape 2"/>
          <p:cNvSpPr/>
          <p:nvPr/>
        </p:nvSpPr>
        <p:spPr>
          <a:xfrm rot="895200">
            <a:off x="1095840" y="1843560"/>
            <a:ext cx="10054440" cy="4019400"/>
          </a:xfrm>
          <a:prstGeom prst="rect">
            <a:avLst/>
          </a:prstGeom>
          <a:noFill/>
          <a:ln>
            <a:noFill/>
          </a:ln>
        </p:spPr>
      </p:sp>
      <p:sp>
        <p:nvSpPr>
          <p:cNvPr id="736" name="CustomShape 3"/>
          <p:cNvSpPr/>
          <p:nvPr/>
        </p:nvSpPr>
        <p:spPr>
          <a:xfrm>
            <a:off x="609480" y="273600"/>
            <a:ext cx="1096920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How Bsklta works?</a:t>
            </a:r>
            <a:endParaRPr/>
          </a:p>
        </p:txBody>
      </p:sp>
      <p:sp>
        <p:nvSpPr>
          <p:cNvPr id="737" name="CustomShape 4"/>
          <p:cNvSpPr/>
          <p:nvPr/>
        </p:nvSpPr>
        <p:spPr>
          <a:xfrm>
            <a:off x="914400" y="2011680"/>
            <a:ext cx="5046120" cy="3566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3200">
                <a:latin typeface="Arial"/>
              </a:rPr>
              <a:t>Handwritten</a:t>
            </a:r>
            <a:endParaRPr/>
          </a:p>
        </p:txBody>
      </p:sp>
      <p:pic>
        <p:nvPicPr>
          <p:cNvPr id="73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26480" y="1604520"/>
            <a:ext cx="5391720" cy="470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